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1.xml" ContentType="application/vnd.ms-office.inkAction+xml"/>
  <Override PartName="/ppt/notesSlides/notesSlide7.xml" ContentType="application/vnd.openxmlformats-officedocument.presentationml.notesSlide+xml"/>
  <Override PartName="/ppt/ink/inkAction2.xml" ContentType="application/vnd.ms-office.inkAct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Action3.xml" ContentType="application/vnd.ms-office.inkAction+xml"/>
  <Override PartName="/ppt/notesSlides/notesSlide21.xml" ContentType="application/vnd.openxmlformats-officedocument.presentationml.notesSlide+xml"/>
  <Override PartName="/ppt/ink/inkAction4.xml" ContentType="application/vnd.ms-office.inkAction+xml"/>
  <Override PartName="/ppt/notesSlides/notesSlide22.xml" ContentType="application/vnd.openxmlformats-officedocument.presentationml.notesSlide+xml"/>
  <Override PartName="/ppt/ink/inkAction5.xml" ContentType="application/vnd.ms-office.inkAction+xml"/>
  <Override PartName="/ppt/notesSlides/notesSlide23.xml" ContentType="application/vnd.openxmlformats-officedocument.presentationml.notesSlide+xml"/>
  <Override PartName="/ppt/ink/inkAction6.xml" ContentType="application/vnd.ms-office.inkAction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Action7.xml" ContentType="application/vnd.ms-office.inkAction+xml"/>
  <Override PartName="/ppt/notesSlides/notesSlide26.xml" ContentType="application/vnd.openxmlformats-officedocument.presentationml.notesSlide+xml"/>
  <Override PartName="/ppt/ink/inkAction8.xml" ContentType="application/vnd.ms-office.inkAction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Action9.xml" ContentType="application/vnd.ms-office.inkAction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Action10.xml" ContentType="application/vnd.ms-office.inkAction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Action11.xml" ContentType="application/vnd.ms-office.inkAction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Action12.xml" ContentType="application/vnd.ms-office.inkAction+xml"/>
  <Override PartName="/ppt/notesSlides/notesSlide35.xml" ContentType="application/vnd.openxmlformats-officedocument.presentationml.notesSlide+xml"/>
  <Override PartName="/ppt/ink/inkAction13.xml" ContentType="application/vnd.ms-office.inkAction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Action14.xml" ContentType="application/vnd.ms-office.inkAction+xml"/>
  <Override PartName="/ppt/notesSlides/notesSlide38.xml" ContentType="application/vnd.openxmlformats-officedocument.presentationml.notesSlide+xml"/>
  <Override PartName="/ppt/ink/inkAction15.xml" ContentType="application/vnd.ms-office.inkAction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Action16.xml" ContentType="application/vnd.ms-office.inkAction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Action17.xml" ContentType="application/vnd.ms-office.inkAction+xml"/>
  <Override PartName="/ppt/notesSlides/notesSlide44.xml" ContentType="application/vnd.openxmlformats-officedocument.presentationml.notesSlide+xml"/>
  <Override PartName="/ppt/ink/ink1.xml" ContentType="application/inkml+xml"/>
  <Override PartName="/ppt/ink/inkAction1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0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9144000" cy="5143500" type="screen16x9"/>
  <p:notesSz cx="6858000" cy="9144000"/>
  <p:embeddedFontLst>
    <p:embeddedFont>
      <p:font typeface="Old Standard TT" panose="020B0604020202020204" charset="0"/>
      <p:regular r:id="rId47"/>
      <p:bold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25D4B1-4385-4AE5-A239-8302F062E686}">
  <a:tblStyle styleId="{D825D4B1-4385-4AE5-A239-8302F062E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08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6T00:18:35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24404 13168 0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40">
    <iact:property name="dataType"/>
    <iact:actionData xml:id="d0">
      <inkml:trace xmlns:inkml="http://www.w3.org/2003/InkML" xml:id="stk0" contextRef="#ctx0" brushRef="#br0">12919 9706 0,'17'0'114,"1"0"-110,-1 0-1,1 0 2,-1 0-4,1 0 3,-1 0-2,0 0 1,1 0-1,-1 0 1,1 0-2,-1 0 3,1 0-3,-1 0 0,18 0 3,-17 0-2,-1 0 0,1 0 1,-1 0-2,1 0 0,-1 0 1,1 0 0,-1 0 0,1 0-1,-1 0 1,1 0 1,-1 0-2,1 0 1,17 0 2,-1 0-1,-16 0 0,-1 0-2,1 0 2,-1 0-1,1 0 1,-1 0-1,1 0 3,-1 0-4,-17-18 0,18 18 2,-1 0-1,1 0-1,-1 0 0,1 0 2,-1 0 0,1 0-1,-1 0 2,1 0-1,-1 0 1,1 0-3,-1 0 4,1 0-2,-1 0 0,1 0 2,-1 0 0,1 0 1,-1 0 0,0 0 5,1 0-3,-1 0 2,1 0-5,-18 18 3,17-18-6,1 0 5,-1 0-1,1 0 0,-1 0 1,1 17-1,-1-17 0,1 0 2,-1 0 2,1 0-2,-1 0 2,1 0-3,-18 18-5,17-18 2,1 0 2,-1 0 0,1 0 0,-1 0 1,1 0 0,-1 0 7,1 0 3</inkml:trace>
    </iact:actionData>
  </iact:action>
  <iact:action type="add" startTime="7902">
    <iact:property name="dataType"/>
    <iact:actionData xml:id="d1">
      <inkml:trace xmlns:inkml="http://www.w3.org/2003/InkML" xml:id="stk1" contextRef="#ctx0" brushRef="#br0">14597 9776 0,'0'17'4,"0"1"7,0-1-1,-18-17-5,18 18-3,0-1 4,0 1-2,0-1 0,-17 1 3,17-1-4,0 0 0,0 1-1,-18-1 2,18 1-2,0-1 2,-17 1-1,17-1-1,-18-17 1,18 18-1,0-1 1,-17 1-1,17-1 3,0 1-2,-18-18-2,18 17 2,-17-17-1,17 18 1,0-1 2,-18-17-4,18 18 2,0-1 1,0 1 3,-17-18-6,17 17 11,0-34 66,17 17-75</inkml:trace>
    </iact:actionData>
  </iact:action>
  <iact:action type="add" startTime="8574">
    <iact:property name="dataType"/>
    <iact:actionData xml:id="d2">
      <inkml:trace xmlns:inkml="http://www.w3.org/2003/InkML" xml:id="stk2" contextRef="#ctx0" brushRef="#br0">14737 10003 0,'-18'0'21,"18"17"-21,-17-17 9,17 18-7,-18-18 3,1 17-1,-1-17 1,18 18-4,-17-18 4,17 17-4,-18-17 1,1 0 2,17 18-2,-18-18 0,1 17 1,-1-17 1,1 18 1,-1-1-4,1-17 4,17 18-4,-18-18 0,1 0 4,17 17-3,-18-17-1,1 18 3,0-18-1,-1 17 1,1 1 0,-1-18 0,1 17-1,-1-17 3,18 18-3,-17-18-1,17 17 2,-18-17 1,18 18-2,-17-18 0,-1 0 10,36 0 103,-1 0-109,1 0 0,-18-18-4,17 18 2,-17-17 2,18 17-5,-1 0 5,1-18 0</inkml:trace>
    </iact:actionData>
  </iact:action>
  <iact:action type="add" startTime="11418">
    <iact:property name="dataType"/>
    <iact:actionData xml:id="d3">
      <inkml:trace xmlns:inkml="http://www.w3.org/2003/InkML" xml:id="stk3" contextRef="#ctx0" brushRef="#br0">507 2553 0,'18'0'185,"-1"0"-177,1 0-1,-1 0-2,0 0 0,1 0-2,-1 0 1,1 0-1,-1 0 1,1 0-2,-1 0 3,1 0-4,-1 0 2,1 0 0,-1 0 0,1 0 1,-1 0-2,1 0 2,-1 0 0,1 0 0,-1 18 3,1-18-2,-1 0 0,1 0 2,-1 0 0,1 0-1,-1 0 2,1 0-1,-1 0 1,0 0 0,1 0-1,-1 0 3,1 0-1,-1 0 3,1 0-3,-18-18-2,17 18-2,1 0 4,-1 0 2,-17-17-4,18 17-2,-1 0 11,1 0-3,-1 0-1,1 0-3,-1 0 0,1 0-2,-1 0-2,1 0 1,-1 0 0,1 0-1,-18-18 2,17 18-6,1 0 4,-1 0 1,1 0 0,-1 0 1,1 0 6</inkml:trace>
    </iact:actionData>
  </iact:action>
  <iact:action type="add" startTime="12330">
    <iact:property name="dataType"/>
    <iact:actionData xml:id="d4">
      <inkml:trace xmlns:inkml="http://www.w3.org/2003/InkML" xml:id="stk4" contextRef="#ctx0" brushRef="#br0">1469 2518 0</inkml:trace>
    </iact:actionData>
  </iact:action>
  <iact:action type="add" startTime="12782">
    <iact:property name="dataType"/>
    <iact:actionData xml:id="d5">
      <inkml:trace xmlns:inkml="http://www.w3.org/2003/InkML" xml:id="stk5" contextRef="#ctx0" brushRef="#br0">1643 2361 0,'0'17'67,"0"1"-50,0-1 4,0 1-10,0-1 2,-17-17-8,17 18-1,0-1 6,0 1 0,0-1 17</inkml:trace>
    </iact:actionData>
  </iact:action>
  <iact:action type="add" startTime="14024">
    <iact:property name="dataType"/>
    <iact:actionData xml:id="d6">
      <inkml:trace xmlns:inkml="http://www.w3.org/2003/InkML" xml:id="stk6" contextRef="#ctx0" brushRef="#br0">420 577 0,'17'0'152,"1"0"-148,-18-17-1,17 17-1,18 0 2,-17-18-1,-1 18-1,1 0 0,-1 0 0,35-17 5,-34 17-3,17-18-2,-18 18-1,1 0 0,17-17 3,-18 17-2,1-18-1,-1 18 2,1 0-2,-1 0 1,1 0 0,-1 0 1,18-17-2,-17 17 1,17-18 3,-18 18-4,1 0 1,-1 0 1,0 0-1,1-17 1,-1 17 0,1 0-1,-1 0 2,1 0-1,-1 0 1,1 0-2,-18-18-1,17 18 2,1 0 3,-1 0-2,1 0 2,-1 0 1,1 0-2,-1 0 2,-17-17-5,18 17 1,-1 0 2,1 0 1,-1 0-2,-17-18-2,18 18-1,-1 0 3,1 0 1,-1-17 0,18 17 0,-17 0-2,-1 0 1,0 0 1,1 0-1,-18-18 0,17 18-3,1 0 7,-1 0 3,1 0 7,-1 0-8,1 0 4,-1 0-4,-17 18-2,18-18-3,-1 0 4,1 0-1,-1 0 0,1 0 0,-1 0 1,1 0 7,-1 0 13,1 0-10,-1 0 6,-17 17 2,18-17-26,-1 0 47</inkml:trace>
    </iact:actionData>
  </iact:action>
  <iact:action type="add" startTime="16138">
    <iact:property name="dataType"/>
    <iact:actionData xml:id="d7">
      <inkml:trace xmlns:inkml="http://www.w3.org/2003/InkML" xml:id="stk7" contextRef="#ctx0" brushRef="#br0">507 4564 0,'18'0'66,"-1"0"-60,1 0-1,-18 18-3,17-18 1,0 0 1,1 0-2,-1 0 1,1 0-1,-1 0 1,1 0 1,17 0-3,-18 0 0,1 0 1,17 0 2,-18 0-2,36 0 2,-36 0-3,1 0 2,17 0 0,-18 0-2,1 0 1,17 0 1,-18 0 0,0 0-2,1 0 2,17 0-1,-35-18-1,17 18-1,36 0 5,-36 0-3,1 0 3,17-17-4,-18 17 0,18 0 4,-17 0-4,-1 0 1,36 0 4,-18-18-2,-18 18-2,1 0 1,-1 0 0,1 0 0,-1 0 0,0 0 0,1 0 1,-1 0 2,1 0-1,-1 0 116,1 0-34,-1 0-79,1 0-2,-1 0 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03">
    <iact:property name="dataType"/>
    <iact:actionData xml:id="d0">
      <inkml:trace xmlns:inkml="http://www.w3.org/2003/InkML" xml:id="stk0" contextRef="#ctx0" brushRef="#br0">12377 7695 0,'-18'0'31,"1"0"-22,-1 0-3,1 0 2,-1 0 0,1 0 2,-1 0-2,1 0-2,-1 0-2,1 0 1,17 17 0,-18-17 0,-17 0-2,18 0 3,-1 0 2,1 0-6,0 0 2,-1 0 2,1 0-3,-1 0 1,1 0 0,-1 0-1,1 0 0,-1 0 0,1 0 0,-1 0 2,1 0-3,-1 0 1,1 0 1,-1 0 0,1 0 0,-1 0 0,18-17 0,-17 17-3,-1 0 9,1 0 2,17-18-1,-18 1 3,18-1-10,0 1 3,0-1-3,0 1 0,0-1 1,0 1-1,0-1-1,0 1 0,0-1-1,0 1 1,0-1 0,0 1 0,0-1 0,0 1 0,0-1-1,0 1 3,0-1-3,18-17 2,-18 18-2,0-18 3,17 35-3,-17-18 0,0 1 2,0-1-3,0 1 2,0-1 0,18 18-1,-18-35 2,0 18 0,0-1 0,0 1 0,0-1 0,17 18-1,-17-17 0,0 0 3,0-1 1,0 1 4,-17 17 119,17 17-127,-18-17 1,18 18 2,-17-18-4,-1 0 4,1 0 1,17 17-2,-18 0 0,1-17 2,17 18-1,-18-18-3,1 0 6,17 17-4,-17-17-1,-1 0 7,18 18-2,-17-18 1,34 0 141,-17-18-145,18 18-4,-18-17 3,17 17-2,-17-18 2,17 18-3,-17-17 0,18 17 4,-18-17-3,17 17-1,-17-18 4,18 18-5,-18-17 2,17 17 2,-17-18 0,18 18-1,-18-17 1,17 17 4,1 0 76,-18 17-83,0 1 4,17-18-3,-17 17 2,18-17-1,-18 18-2,17-1 3,-17 0-2,18-17 0,-18 18 0,0-1 1,17-17-2,-17 18 1,0-1 1,18-17-1,-18 18-1,17-18 4,-17 17-5,18 1 6,-18-1-2,17-17-4,-17 18 5,18-18-4,-18 17 6,17-17-5</inkml:trace>
    </iact:actionData>
  </iact:action>
  <iact:action type="add" startTime="6736">
    <iact:property name="dataType"/>
    <iact:actionData xml:id="d1">
      <inkml:trace xmlns:inkml="http://www.w3.org/2003/InkML" xml:id="stk1" contextRef="#ctx0" brushRef="#br0">11573 6610 0,'0'18'31,"0"-1"-23,0 1 2,0-1-2,0 1 0,0-1 5,0 1-1,17-18-6,-17-18 58,18 18-63,-18-17 3,17-1 0,-17 1 0,18 17-3,-18-18 3,17 18-1,-17-17-1,0-1 2,17 18-3,-17-17 1,18 17 2,-18-18-3,17 1 5,-17-1-2,18 18 1,-18-17-3,17 17 5,-17-18-3,0 36 47,0-1-42,0 1-3,0-1 4,18 1-5,-18-1-1,0 1 3,0-1 0,0 1 1,0-1-1,17-17-3,-17 18 5,0-1 8,0-34 55,0-1-58,18 18-5,-18-17-3,0-1 10</inkml:trace>
    </iact:actionData>
  </iact:action>
  <iact:action type="add" startTime="7601">
    <iact:property name="dataType"/>
    <iact:actionData xml:id="d2">
      <inkml:trace xmlns:inkml="http://www.w3.org/2003/InkML" xml:id="stk2" contextRef="#ctx0" brushRef="#br0">11800 6698 0,'0'-18'44,"17"18"-42,-17-17 5,0-1 2,18 18-4,-18-17-4,17 17 4,-17-18-4,0 1 7,0-1-2,18 18-3,-18-17 3,0-1 6,17 18 3,1 0 102,-18 18-115,0-1 6,17-17-3,-17 18-3,0-1 5,0 1 2,18-18-7,-18 17 7,0 1-3,0-1 5,17-17-9,-17 18 5,0-1 12</inkml:trace>
    </iact:actionData>
  </iact:action>
  <iact:action type="add" startTime="8874">
    <iact:property name="dataType"/>
    <iact:actionData xml:id="d3">
      <inkml:trace xmlns:inkml="http://www.w3.org/2003/InkML" xml:id="stk3" contextRef="#ctx0" brushRef="#br0">12219 7765 0,'-17'0'19,"17"-18"-17,-18 18 1,1 0 3,-1 0-1,1 0-1,-1 0 0,1 0 1,0 0-2,-1 0 1,1 0 1,-1 0 2,1 18-2,-1-18-3,1 0 3,17 17-2,-18-17 0,1 0 2,17 17-4,-18-17 3,18 18 2,-17-18-4,-1 17 2,1-17 1,17 18-4,-18-1 5,18 1 0,-17-18-5,17 17 3,-18-17-1,18 18-1,0-1 1,-17-17 1,17 18-3,0-1 1,0 1 3,0-1 0,0 1-1,-18-18-2,18 17-1,0 1 3,0-1 1,0 1-1,0-1-2,0 1 1,0-1 0,0 1 0,0-1 1,0 1-3,0-1 4,0 1-4,0-1 2,0 1 0,0-1 1,0 1-2,0-1 2,0 1 0,0-1-1,0 1 4,0-1-6,0 1 3,0-1 0,0 1 1,0-1 0,0 1 5,0-36 104,0 1-106,0-1 0,0 1-2,-17 17-4,17-18 4,0 1 2,0-1-1,0 1 0,0-1 2,0 1-1,0-1 8,-18 18-6,18 18 91,0-1-92,0 1-3,0-1-1,-17-17 0,17 18-3,0-1 3,0 1 1,0-1 0,0 1 1,0-1-1,0 1 5,0-1 3,17-17 49,-17-17-58,18 17-3,-18-18 4,17 18-5,1-17 5,-18-1 0,17 18-3,-17-17 0,0-1 2,18 18-2,-18-17 1,0-1 3,17 18-4,-17-17 1,18 17 0,-18-18 3,17 18 1,-17-17-3</inkml:trace>
    </iact:actionData>
  </iact:action>
  <iact:action type="add" startTime="10776">
    <iact:property name="dataType"/>
    <iact:actionData xml:id="d4">
      <inkml:trace xmlns:inkml="http://www.w3.org/2003/InkML" xml:id="stk4" contextRef="#ctx0" brushRef="#br0">11608 8674 0,'0'17'17,"0"1"-10,0-1 1,0 1 2,0-1-1,0 1-2,0-1 2,0 1 8,0-1-11,17-17-1,-17 18 3,18-18 4,-18 17-10,17-17 8,0 0-1,1 0 0,-1 0-4,1 0 1,-1 0-1,1 0 1,-18-17 0,17 17-2,-17-18-1,18 18 6,-18-17-8,0-1 7,0 1-2,0-1-3,0 1 3,0-1-1,0 1 1,0-1 0,0 1-1,0-1 2,-18 18-5,18-17 3,-17 17-1,-1-18 1,1 18-1,-1 0 1,1 0-3,17-17 0,-18 17 1,1 0 0,0 0 1,-1 0-1,1 0 1,-1 0-1,1 0 2,17 17-2,-18-17-1,1 0 2,17 18-2,-18-18 1,1 0 3,17 17-5,-18-17 8,18 18-7,0-1 7,-17-17 2</inkml:trace>
    </iact:actionData>
  </iact:action>
  <iact:action type="add" startTime="13169">
    <iact:property name="dataType"/>
    <iact:actionData xml:id="d5">
      <inkml:trace xmlns:inkml="http://www.w3.org/2003/InkML" xml:id="stk5" contextRef="#ctx0" brushRef="#br0">23232 8324 0,'18'0'38,"-1"0"-32,1 0 0,-1 0-3,1 0 1,-1 0 0,1 0 0,-1 0 0,1 0 0,-1 0-1,1 0 0,-1 0 0,1 0 0,-1 0 0,1 0 1,-1 0 0,1 0-2,-1 0 3,1-17-3,-1 17 2,1 0 2,-1 0-3,1 0 3,-18-18-1,17 18 0,0 0 8,1 0 8,-18-17-18,17 17 5,1 0 1,-1 0-2,1 0 0,-1 0-3,1 0 0,-1 0 0,1 0 1,-1 0 3,1 0 7,-1 0-7,1 0 0,-1 0-3,1 0-1,-1 0 1,1 0 1,-1 0 0,1 0 5,-36 0 151</inkml:trace>
    </iact:actionData>
  </iact:action>
  <iact:action type="add" startTime="14663">
    <iact:property name="dataType"/>
    <iact:actionData xml:id="d6">
      <inkml:trace xmlns:inkml="http://www.w3.org/2003/InkML" xml:id="stk6" contextRef="#ctx0" brushRef="#br0">2098 6645 0,'17'0'15,"1"0"-11,-1 0 0,1 0-1,-1 0-1,18 0 2,-17 0-1,17 0 1,-18 0-2,1 0 0,34 0 2,-34 0-2,-1 0 1,0 0-1,1 0 0,-1 0-2,1 0 3,17 0-1,-18 0-1,1 0 0,17 0 2,-18 0-1,1 0-1,-1 0 3,18 0-2,-17 0-1,-1 0 3,1 0-2,-1 0-2,1 0 2,-18 18 0,17-18 0,1 0-1,-1 0 1,1 0 1,-1 0-2,1 0 2,-1 17 1,0-17-2,1 0 1,-1 0 0,1 0 0,-1 18-1,1-18 2,-1 0 0,1 0-1,-1 0 1,18 17 4,-17-17-5,-1 0 2,1 0 1,-1 0 1,-17 18-5,18-18 3,-1 0 3,1 0 0,-1 0-4,1 0 3,-1 0 0,1 0-1,-1 0-1,1 0 2,-1 0 1,1 0-2</inkml:trace>
    </iact:actionData>
  </iact:action>
  <iact:action type="add" startTime="15727">
    <iact:property name="dataType"/>
    <iact:actionData xml:id="d7">
      <inkml:trace xmlns:inkml="http://www.w3.org/2003/InkML" xml:id="stk7" contextRef="#ctx0" brushRef="#br0">7849 6593 0,'18'0'25,"-1"0"-14,1 0-6,-1 0 2,1 0-2,-1 0 0,0 0 1,1 0-2,-1 0 2,1 0-3,-1 0 1,1 0 0,-1 0-2,1 0 0,-1 0 2,1 0-2,-1 0-1,18 0 3,-17 0-2,-1 0 0,1 17 1,-1-17-2,1 0 0,-1 0 1,18 0 1,-17 0-1,-1 0-1,1 0 3,34 0-3,-35 0 1,1 0-1,-1 0 1,18 0 0,-17 0-1,17 0 2,17 0-1,-34 0-1,-1 0 0,18 0 3,35 0-2,-35 18-1,-17-18 3,51 0-1,-34 0 1,-17 0-3,69 0 0,-69 0 4,69 0-4,-69 0 1,-1 0 5,1 0-6,104 0 2,-104 0-2,34 0 0,-17 0 0,-18 0 3,71 0-2,-71 0-1,1 0 0,-1 0 2,1 0-3,17 0 1,-18 0-1,1 0 1,-1 0 4,71 0-3,-53 0-1,-18 0 2,35 0-1,-34 0 0,-1 0-2,18 0 4,35 0-1,-35 0 1,18 0-2,-36 0-1,1 0 0,-1 0 1,18 0-1,-17 0 2,-1 0 0,18 0-2,-17 0 1,-1 0 3,18 0-3,-18 0 0,1-18 0,-1 18-1,1 0 2,-1 0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82">
    <iact:property name="dataType"/>
    <iact:actionData xml:id="d0">
      <inkml:trace xmlns:inkml="http://www.w3.org/2003/InkML" xml:id="stk0" contextRef="#ctx0" brushRef="#br0">5209 3410 0,'18'0'323,"-1"0"-321,1 0 2,-1 0-1,1 0 0,-1 0 0,1 0-1,-1 0 1,1 0-1,-1 0 1,18 0 2,-17 0-3,-1 0 1,1 0-2,-1 0 0,1 0 1,-1 0 2,1 0-1,-1 0-1,1 0 0,-1 0-1,1 0 1,-1 0 1,0 0-1,1 0 0,-1 0 2,1 0-3,-1 0 1,1 0 2,-1 0-3,1 0 2,-1 0-1,1 0 1,-1 0 1,1 0-2,-1 0 1,1 0 1,-18-17-2,17 17 0,1 0 1,-1 0 2,1 0-1,-1 0 2,1 0-2,-1 0 2,1 0-1,-1 0 1,1 0 1,-1 0 2,1 0-2,-1 0 1,0 0-3,1 0 1,-1 0-1,1 0 1,-1 0-1,1 0 0,-1 0 0,1 0-1,-1 0 1,1 0-2,-1 0 2,1 0-1,-1 0 0,1 0 1,-1 0-1,1 0 0,-1 0 1,1 0 0,-1 0-1,1 0 0,-1 0 0,1 0 1,-1 0-1,1 0-2,-1 0 2,1 0 1,-1 0-2,0 0 4,1 0-6,-1 0 4,1 0-2,-1 0 1,1 0 1,-1 0-2,1 0 2,-1 0-2,1 0 2,-1 0 1,1 0 0,-1 0 4,1 0 4,-1 0 32,1 0-28,-1 0-5,1 0 6,-18 17-15,17-17 39,1 0-25,-1 0-5,1 0 5,-1 0-4,-17 18-5,18-18 1,-1 0 79</inkml:trace>
    </iact:actionData>
  </iact:action>
  <iact:action type="add" startTime="13095">
    <iact:property name="dataType"/>
    <iact:actionData xml:id="d1">
      <inkml:trace xmlns:inkml="http://www.w3.org/2003/InkML" xml:id="stk1" contextRef="#ctx0" brushRef="#br0">11643 3305 0,'17'0'3,"-17"18"-2,17-18 4,1 0 1,-1 0 1,1 0-1,-1 0-2,1 0 1,-1 0-2,1 0 1,-1-18 0,1 18-1,-1 0 2,1 0-4,-1 0 2,1 0-1,-1 0 1,18 0 1,-17 0-2,-1 0-1,1 0 3,-1 0-3,1 0 0,-1 0 1,1 0 1,16-17-1,-16 17 0,-1 0 1,1 0-3,-1 0 2,1 0-2,-1 0 4,36 0-2,-18 0 0,-18 0 2,18 0-2,-17-18-1,34 18 3,-34 0-2,-1 0 0,1 0 1,-1 0-1,1 0-1,17 0 2,-18 0-1,0 0 0,18-17 1,-17 17-1,-1 0 1,18 0-1,-17 0 0,-1 0 1,1 0 0,-1 0-2,1 0 1,-1 0 1,1 0-1,-1 0 0,1 0 1,-1 0 0,1 0-1,-1 17 1,1-17 0,-1 0 0,1 0 0,-1 0 1,1 0-2,-1 0 1,1 0-1,-1 18 0,0-18 1,1 0 0,-1 0-1,18 0 3,-17 0-4,-1 0 1,1 0 1,-18 17-3,17-17 1,1 0 2,-1 0-1,1 0 0,-1 0 1,1 0 1,-1 0-4,1 0 1,-1 0 3,1 0-3,-1 0 1,1 0 0,-1 0 1,1 0-2,-1 0 1,1 0 1,-1 0-1,0 0-1,1 0 3,-1 0-3,1 0 1,-1 18 1,1-18 2,-1 0-5,1 0 5,-1 0-4,18 0 3,-17 0 0,-1 0-1,1 0 0,-1 0 3,1 0 0,-18 17-2,17-17-2,1 0 3,-1 0 6,1 0 4,-18 18-11,17-18 7,1 0-1,-1 0 0,-17 17-6,18-17 0,-1 0 2,1 0-1,-1 0 1,0 0-2,1 0-1,-18 18-1,17-18 3,1 0-4,-1 0 2,1 0-1,-1 0 1,1 0 1,-1 0-2,1 0-1,-1 0 2,1 0-1,-1 0 0,18 0 2,-17 0-1,17 0 1,-18 0-2,1 0-1,17 0 3,-18 0-1,18 0 2,-17 0-5,-1 0 2,0 0 1,1 0-2,-1 0 1,1 0 0,-1 0 0,1 0-1,-1 0 2,1 0-2,-1 0 2,1 0-2,-1 0 1,18 0 2,-17 0-2,-1 0 0,1 0 1,-1 0-2,1 0 2,-1 0-1,1 0 1,-1 0-1,1 0 1,-1 0 0,1 0 0,-1 0-1,1 0 2,-1 0 0,0 0 1,1 0-4,-1 0 2,1 0 3,-18-18-3,17 18 6,1 0 52</inkml:trace>
    </iact:actionData>
  </iact:action>
  <iact:action type="add" startTime="19558">
    <iact:property name="dataType"/>
    <iact:actionData xml:id="d2">
      <inkml:trace xmlns:inkml="http://www.w3.org/2003/InkML" xml:id="stk2" contextRef="#ctx0" brushRef="#br0">5227 4180 0,'17'0'20,"-17"17"-15,18-17-3,-1 0 2,1 0-1,-1 0 1,1 0-3,-1 0 4,1 0-4,-1 0 0,1 0 3,-1 0-2,1 0 4,34 0-4,-34 0 2,-1 0-4,18 0 1,-17 0 1,17 0 2,-18 0-2,0 0-1,1 0-1,34 0 5,-17 0-3,18 0 3,-36 0-3,1 0 2,34 0-3,-34 0 0,-1 0 0,1 0 3,34 0-3,-34 0 1,-1 0 2,36 0-3,-36 0 0,0 0 0,1-17 3,-1 17-4,18 0 2,-17 0-1,-1 0 2,36 0-2,-36 0 0,1 0 0,-1 0 0,1 0 2,17 0-2,-18 0 1,1 0 0,17 0 2,0 0-2,-18-18 1,18 18-2,-17 0 0,-1 0 1,18 0 2,-18 0-2,1 0 3,17 0-4,-18 0 1,1 0 1,-1 0 0,1 0 0,-1 0 1,1 0 1,-1 0 1,1 0 1,-1 0 1,1 0 1,-18 18-1,17-18-3,1 0 3,-1 0-1,1 0-1,-1 0-2,1 0 1,-1 0-1,1 0 0,-1 0 1,1 0-1,-1 0-1,0 0 2,1 0-1,-1 0 0,1 0 1,-1 0-4,1 0 3,-1 0 0,1 0-1,-1 0 0,1 0 1,-1 0-1,1 0 2,-1 0-1,1 0 0,-1 0-2,1 0 2,-1 0 1,1 0-1,-1 0 0,1 0-1,-1 0 1,1 0-1,-1 0 1,1 0-2,-1 0 1,0 0 0,1 0 1,-1 0-1,1 0-1,-1 0 2,1 0 0,-1 0-3,1 0 3,-1 0 0,1 0 1,-1 0 0,1 0 1,-1 0 2,1 0 9,-1 0 7,1 0 51,-1 0-67,1 0 3,-18 17-6,17-17 1,1 0 7,-1 0-5,1 0 5,-1 0-1,1 0 2,-1 0-3,1 0-1,-1 0-2,0 0 2,1 0-1,-1 0 4,-17 17-8,18-17 7,-1 0 13,1 0 2,-1 0-17,1 0 3,-1 0 27,1 0 2,-1 0 18,1 0-40,-18 18-14,17-18-1,1 0 8</inkml:trace>
    </iact:actionData>
  </iact:action>
  <iact:action type="add" startTime="24909">
    <iact:property name="dataType"/>
    <iact:actionData xml:id="d3">
      <inkml:trace xmlns:inkml="http://www.w3.org/2003/InkML" xml:id="stk3" contextRef="#ctx0" brushRef="#br0">7867 4442 0,'0'17'73,"0"1"-64,0-1 2,0 1-6,0 17 3,0-18-6,17-17 1,-17 18-2,0-1 3,0 1-3,0-1 2,0 1 3,0-1-2,18 1-3,-18-1 0,0 1 3,0-1-1,17-17-2,-17 18 2,0-1-1,18-17 1,-18 18 0,0-1-1,17 1 1,-17-1 1,17-17-2,-17 18 1,18-1 0,-18 1 0,17-18 0,-17 17-1,18-17 1,-18 17-2,17 1 3,1-1 0,-18 1 1,17-18-4,-17 17 3,18-17-2,-1 18 4,1-18-1,-18 17-1,17-17-3,1 18 4,-1-18 2,-17 17-4,18-17 2,-1 0 1,1 0 0,-18 18-1,17-18-3,1 0 5,-1 0-2,1 0 1,-18 17-3,17-17-1,1 0 3,-1 0 0,1 0-2,-1 0 0,1 0 1,-1 0-1,0 0 0,1 0-1,-1 0 3,1 0-4,-1 0 1,1 0 1,-1 0-1,1 0 0,-1 0 1,1 0-1,-1 0 0,1 0 1,-1 0 0,1 0 1,-1 0-1,1 0 1,-1 0-3,1 0 1,-1 0 1,-17-17-2,18 17 2,-1 0 1,1 0 0,-1-18 0,1 18 4,-1 0 160,0 0-150,1 0 9,-18-17-12,0-1 81,-18 18-85</inkml:trace>
    </iact:actionData>
  </iact:action>
  <iact:action type="add" startTime="25854">
    <iact:property name="dataType"/>
    <iact:actionData xml:id="d4">
      <inkml:trace xmlns:inkml="http://www.w3.org/2003/InkML" xml:id="stk4" contextRef="#ctx0" brushRef="#br0">8776 4984 0,'17'0'47,"-17"17"-45,18-17 6,-1 0-4,-17 18 2,18-18-4,-1 0 4,0 0 0,-17 17-2,18-17-1,-1 0 4,1 0-1,-1 0 3,-17 18 1,18-18-8,-1 0 29,-17 17 105,-17-17-127,17 18-4,-18-18 1,1 0 0,17 17-3,-18-17 3,18 18-3,-17-18 2,-1 17 2,1-17-2,0 18 1,-1-1 1,1-17-1,17 18-4,-18-18 2,18 17-1,-17-17 2,17 18 0,-18-18-1,18 17 2,0-34 92</inkml:trace>
    </iact:actionData>
  </iact:action>
  <iact:action type="add" startTime="42085">
    <iact:property name="dataType"/>
    <iact:actionData xml:id="d5">
      <inkml:trace xmlns:inkml="http://www.w3.org/2003/InkML" xml:id="stk5" contextRef="#ctx0" brushRef="#br0">2255 7834 0,'18'0'91,"-1"0"-87,1 0 1,-1 0-1,1 0-1,-1 0 1,1 0-2,-1 0 2,18-17 2,-18 17-2,1 0-1,-1 0 2,1 0-3,-1 0 1,1 0 1,-1 0 1,1 0-3,-1 0 3,1 0-1,-1 0-1,1 0 2,-1 0-1,1 0 1,-1 0 0,1 0-2,-1 0 1,1 0-1,-1 0 0,1 0 1,-1 0 0,1 0-3,-1 0 3,1 0-1,-1 0 1,0 0-2,1 0 1,-1 0 0,1 0-1,-1 0 1,1 0 1,-1 0-1,1 0 0,-1 0-1,1 0 1,-1 0-1,1 0 3,-1 0-2,1 0-2,-1 0 0,-17 17 4,35-17-3,-17 0 2,-1 0-3,1 0 0,-1 0 0,18 0 3,-17 0-2,-1 0 1,1 18 0,-1-18-2,18 0 4,-18 0-4,1 0 1,-1 0 2,1 0-3,-1 0 1,1 0 1,-1 0-2,-17 17 0,18-17 0,-1 0 3,1 0-3,-1 0 0,1 0 2,-1 0-1,1 0 0,-1 0 1,1 0-1,-1 0 0,1 0 1,-1 18-1,1-18 0,-1 0 0,1 0 2,-1 0-3,1 0 1,-1 0 2,0 0-3,1 0 1,-1 17 1,1-17-1,-1 0 0,1 0 1,-1 0-1,1 0 0,-1 0 1,1 0-1,-1 0-1,1 0 3,-1 0-3,1 0 0,-1 0 0,18 0 3,-17 0-2,-1 0 0,18 0 1,-17 0-1,-1 0 0,18 0 1,-18 0-1,-17 18-1,53-18 2,-36 0-1,1 0 0,34 0 2,-34 0-3,-1 0 1,36 0 2,-36 0-2,1 0 0,-1 0 0,18 17 0,-17-17-1,-1 0 1,1 0 0,-1 0-1,1 0 0,-1 0 0,1 0 0,-1 0 2,18 0-1,-18 0-1,18 0 3,0 0-2,-17 0-2,-1 0 1,1 0 1,-1 0 0,1 0-1,-1 0 0,1 0 0,-1 0 3,18 0-3,-17 0 0,17 0 0,0 0 3,-18 0-3,1 0 1,17 0 2,17 0-3,-35 0 1,1 0 1,17 0-1,-18 0-1,1 0 0,-1 0 0,1 0 2,17 0-2,0 0 1,17 0 2,-34 0-2,-1 0-1,18 0 3,-17 0-2,17 0 0,-18 0 1,35 0-2,-34 0 1,17 0 2,-18 0-3,1 0 1,-1 0 2,1 0-2,-1 0-2,1 0 1,17 0 3,-18 0-3,1 0 1,-1 0 2,1 0-3,-1 0 0,1 0 3,-1 0-3,1 0 0,-1 0 0,18 0 3,-17 0-2,-1 0 1,0 0 1,1 0-3,-1 0 3,1 0-2,-1 0-1,1 0 0,-1 0 2,1 0-1,-1 0 0,1 0 1,-1 0-1,1 0 0,-1 0 1,1 0-1,-1 0-1,1 0 1,-1 0 0,1 0 0,-1 0 0,1 0 1,-1 0-2,1 0 0,-1 0 0,1 0 3,-1 0-4,1 0 2,-1 0 0,0 0 1,1 0-2,-1 0 1,18 0 1,0 0-1,-17 0-1,-1 0 1,1 0 1,34 0-1,-34 0-1,-1 0 2,36 0-2,-36 0 1,1 0 0,-1 0 0,36 0 0,-36 0-1,1 0 0,-1 0 2,18 0-2,-18 0 0,1 0 0,-1 0 1,1 0 0,17 0-1,0 0 0,-18 0 1,1 0-1,-1 0 1,18 0 0,-17 0-1,-1 0 0,1 0 2,-1 0-3,18 0 1,-17 0 1,-1 0-1,18 0 2,-18 0-2,1 0 0,17 0 1,-18 0 1,18 0-2,-17 0 0,-1 0 2,18 0-1,-17 0-1,-1 0 0,1 0 0,-1 0 0,1 0 0,17 0 2,-18 0-1,1 0-1,34-17 3,-34 17-3,-1 0 0,1 0 3,34 0-3,-35 0 1,1 0-1,-1 0 1,1 0-1,-1 0 0,1 0 1,-1 0-1,1 0 2,-1-18-2,1 18 0,-1 0 1,1 0-1,-1 0 1,1 0-1,-1 0 1,18 0 1,-17 0-1,-1 0-1,1-17 1,-1 17 1,1 0-2,-1 0 1,1 0-2,-1 0 3,0 0-1,1 0-1,-1 0 1,1 0 1,-1-18-2,1 18 1,-1 0 1,1 0-2,-1 0 2,1 0-2,-1 0 2,1 0 0,-1 0 0,1 0 0,-1 0 0,1 0 2,-1 0-1,1 0-1,-1 0 3,1 0-2,-1 0 4,1 0 1,-1 0 32,1 0-32,-1 0 0,0 0 1,1 0-3,-1 0-2,1 0 0,-1 0 0,1 0-1,-1 0-2,1 0 2,-1 0-1,1 0 0,-1 0 1,1 0-2,-1 0 2,1 0 0,-1 0 0,1 0 0,-1 0-2,1 0 3,-1 0 2,1 0 9,-1 0 73,1 0-76</inkml:trace>
    </iact:actionData>
  </iact:action>
  <iact:action type="add" startTime="44680">
    <iact:property name="dataType"/>
    <iact:actionData xml:id="d6">
      <inkml:trace xmlns:inkml="http://www.w3.org/2003/InkML" xml:id="stk6" contextRef="#ctx0" brushRef="#br0">17673 6943 0,'18'0'84,"-1"0"-79,1 0 0,-1 0 0,1 0-1,-1 0 3,1 0-4,-1 0 1,1 0-1,-1 0 0,1 0 1,-1 0-1,1 0 0,-1 0 0,1 0 0,17 0 2,-18 0-2,1 0 0,-1 0-1,1-18 1,-1 18 0,1 0-1,-1 0 3,1 0-4,-1 0 1,0 0 1,1 0-1,-1 0 1,1-17-2,-1 17 2,18 0 2,-17 0-4,-1 0 2,1 0 0,17 0-1,-18 0 0,1 0 1,-1 0-2,1 0 1,34 0 4,-34 0-4,17 0 1,-18 0 0,18 0 0,-18 0 0,36 0 3,-36 0-4,18 0 2,-17 0 0,-1 0-1,1 0-1,-1 0 0,1 0 1,-1 0-2,1 0 1,-1 0 1,1 0-1,-1 0 2,1 0-2,-1 0 1,1 0 1,-1 0-1,1 0 1,-1 0 0,1 0 1,-1 0 2,1 0-1,-1 0-1,0 0 0,1 0 0,-1 0 0,1 0-1,-1 0 1,1 17 0,-1-17-4,1 0 3,-1 0-1,1 0 1,-1 0 0,1 0-1,-1 0-1,1 0 1,-1 0 0,1 0 0,-1 0 0,1 0-1,-1 0 1,1 0 0,-1 0 0,1 0 1,-1 0-2,18 0 2,-17 18-1,-1-18 1,0 0-2,1 0 1,-1 0-1,1 0 1,-1 0-1,1 0 1,-1 0-1,18 0 3,-17 0-3,-1 0 3,1 0-3,-1 17 1,1-17-2,-1 0 1,1 0 0,-1 0 2,1 0-2,-1 0 0,1 0 2,-1 0-2,-17 18 1,18-18-2,-1 0 1,1 0 2,-1 0-3,0 0 2,1 0 1,-1 0-2,1 0 1,-1 0 0,1 0-1,-1 17 1,1-17 0,-1 0 0,1 0-1,-1 0 0,1 0 1,-1 0 0,1 0 1,-1 0-2,1 0 1,-1 0 0,1 0 1,-1 0-1,1 0 0,-1 0 1,1 0 0,-1 0-1,1 0 2,-1 0-1,1 0 0,-1 0-2,0 0 3,1 0-2,-1 0 1,1 0-2,-1 0 2,1 0-2,-1 0 1,1 0-1,-1 0 1,1 0-1,-1 0 1,1 0-1,-1 0 1,1 0-1,-1 0 1,1 0 0,-1 0-2,1 0 1,-1 0 1,-17-17-2,18 17 0,-1 0 2,1 0 0,-1 0-1,1 0 0,-1 0 1,1 0-1,-1 0 1,0 0 0,1 0-1,-18-18 0,17 18 1,1 0-3,-1 0 4,1 0-2,-1 0 1,1 0-1,-1 0 0,1 0 0,-1 0 2,1 0-1,-1 0-1,1 0 2,-1 0-1,1 0 0,-1 0 1,1 0-1,-1 0 0,1 0 2,-1 0 1,1 0 5,-1 0 60,1 0-55,-1 0 13,0 0-6,1 0-13,-1 0-4,1 0 4,-1 0-2,1 0-1,-1 0-2,1 0 0,-1 0-1,-17 18-1,18-18 0,-1 0 1,1 0 3,-1 0 2,1 0-4,-1 0 5,-17 17-6,18-17 2,-1 0 195,1 0-123,-1 0-59</inkml:trace>
    </iact:actionData>
  </iact:action>
  <iact:action type="add" startTime="54442">
    <iact:property name="dataType"/>
    <iact:actionData xml:id="d7">
      <inkml:trace xmlns:inkml="http://www.w3.org/2003/InkML" xml:id="stk7" contextRef="#ctx0" brushRef="#br0">12377 11245 0,'17'0'33,"1"0"-31,-1 0 1,18 0 4,-17 0-3,-1 0-3,18 0 4,-17 0-3,-1 0 0,0 0 0,1 0 0,-1 0 0,1 0 1,-1-18-2,1 18 1,-1 0 0,18 0 1,-17 0-1,-1-17 0,1 17 0,-1 0 0,1 0 0,17 0 1,-18 0-1,1 0 0,17-18 2,-18 18-4,1 0 2,-1 0 1,1 0-1,-1 0-1,1 0 1,-1 0 1,35 0-1,-34-17-1,17 17 3,-18 0-3,1 0 1,-1 0 0,1 0 0,-1 0 0,1-18 0,-1 18 1,18 0-1,-17 0 0,-1 0 1,1 0-3,-1 0 2,1 0-2,-1 0 2,1 0 1,17 0-2,-18 0 1,0 0 1,18 0-2,-17 0 1,-1 0-1,1 0 2,17 0-1,-18 0-1,1 0 0,-1 0 2,1 0-2,17 0 0,-18 0 1,18 0 2,-17 0-3,-1 0 1,1 0-1,17 18 2,-18-18-2,18 0 1,-17 0 1,34 0-1,-52 17-1,17-17 0,1 0 2,17 0-2,-18 0 0,1 0 0,-1 0 1,18 0 0,-17 0 0,-1 0 0,1 0-2,17 0 4,0 0-2,-18 18 0,1-18 0,-1 0 1,1 0 1,34 0-2,-34 0 1,-1 0-2,0 0 1,1 0 1,-1 0 0,1 0 2,-1 0 2,1 0 127,-1 0-84</inkml:trace>
    </iact:actionData>
  </iact:action>
  <iact:action type="add" startTime="59275">
    <iact:property name="dataType"/>
    <iact:actionData xml:id="d8">
      <inkml:trace xmlns:inkml="http://www.w3.org/2003/InkML" xml:id="stk8" contextRef="#ctx0" brushRef="#br0">12149 12521 0,'0'18'33,"0"-1"-25,0 1-1,0-1 3,0 1-5,0-1 4,0 1-1,0-1 1,18-17-1,-18 18-6,0-1 8,0 1 2,17-18-8,-17 17-1,0 1 2,18-1 1,-18 0 0,0 1 2,0-1 0,0 1-1,0-1-3,17-17-1,-17 18-2,0-1 4,0 1-1,0-1 1,0 1 1,18-18-4,-18 17 3,0 1 4,0-36 84,-18 18-89,18-17-1,0-1 5,0 1-2,0-1 2,-17 18-4,17-17-1,0-1 5,0 1-1,0-1 0,0 1 1,0-1 1,0 1-2,0 0 5,0-1 1</inkml:trace>
    </iact:actionData>
  </iact:action>
  <iact:action type="add" startTime="59939">
    <iact:property name="dataType"/>
    <iact:actionData xml:id="d9">
      <inkml:trace xmlns:inkml="http://www.w3.org/2003/InkML" xml:id="stk9" contextRef="#ctx0" brushRef="#br0">12184 12521 0,'18'0'84,"-1"0"-77,1 0-2,-1 0 0,1 0 2,-1 0 1,1 0 0,-1 0 1,-17 18 55,0-1-58,-17-17-2,17 18 0,-18-1-1,18 1 3,-17-18-4,17 17 2,-18-17-1,18 18-1,0-1 3,-17-17-3,17 18 1,-18-1 2,18 1 1,-17-18-5,17 17 5,-18-17-3,18 18 2,-17-1 3,17 0 17,0-34 22,17 17-42,-17-17 0,18 17-2,-18-18 1,17 18 0,-17-17-1,18 17 1,-18-18-1,17 18-2,1 0 7,-18-17-4,17 17 2</inkml:trace>
    </iact:actionData>
  </iact:action>
  <iact:action type="add" startTime="61093">
    <iact:property name="dataType"/>
    <iact:actionData xml:id="d10">
      <inkml:trace xmlns:inkml="http://www.w3.org/2003/InkML" xml:id="stk10" contextRef="#ctx0" brushRef="#br0">14037 12626 0,'0'0'1,"18"0"6,-1 0 1,1 0-1,-1 0-2,1 0 0,-1 0-1,1 0 0,-1 0 2,1 0-2,-1 0 1,-17-17 1,18 17-2,-1 0 1,1 0 2,-18-18-5,17 1 10,-17-1 15,0 1-12,0-1 0,0 1 2,-17 17-8,-1-18 3,1 18 7,-1 0-9,1 0-4,-1 0 5,1 0 2,-1 0-5,18 18-7,0-1 11,0 1-6,0-1 3,-17-17-3,17 18-4,0-1 7,0 1-1,0-1 2,17-17-7,-17 18 5,18-18 2,-18 17-6,17-17 4,-17 18-3,18-18 0,-1 0 0,-17 17 2,18-17-2,-1 0-2,1 0 2,-1 0 1,-17 18-3,18-18 1,-1 0-2,1 0 2,-1 0 1,1 17 1,-1-17-2,1 0 4,-1 0 2,0 0 21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19">
    <iact:property name="dataType"/>
    <iact:actionData xml:id="d0">
      <inkml:trace xmlns:inkml="http://www.w3.org/2003/InkML" xml:id="stk0" contextRef="#ctx0" brushRef="#br0">15471 1539 0,'0'17'205,"0"1"-195,0-1-1,0 1-1,0-1 0,0 1-2,0-1 2,0 1 2,0-1-4,0 1 9,0-1 7</inkml:trace>
    </iact:actionData>
  </iact:action>
  <iact:action type="add" startTime="7011">
    <iact:property name="dataType"/>
    <iact:actionData xml:id="d1">
      <inkml:trace xmlns:inkml="http://www.w3.org/2003/InkML" xml:id="stk1" contextRef="#ctx0" brushRef="#br0">4143 3795 0,'18'0'97,"-1"0"-92,1 0-2,-1 0 2,1 0 0,-1 0-2,0 0 1,1 0 1,-1 0-2,-17 17 2,18-17-4,-1 0 2,1 0 1,-1 0 1,1 0-3,-1 0 1,1 0 1,-1 0 2,1 0-1,-1 0-2,1 0 0,-1 18 4,1-18-3,-1 0 2,1 0 0,-1 0 0,1 0 1,-1 0 0,1 0 1,-1 0 1,1 0-1,-1 0 1,1 0-3,-1 0-1,0 0 0,1 0 0,-18 17 0,17-17-3,1 0 3,-1 0 1,1 0 0,-1 0-1,1 0 2,-1 0-2,1 0 0,-1 0 0,1 0 1,-18 18-4,17-18 2,1 0 0,-1 0 2,1 0-2,-1 0 1,1 0 1,-1 0-1,1 0 1,-1 0-2,1 0 0,-1 0 0,1 0 0,-1 0 1,1 0 0,-1 0-1,0 0 1,1 0 0,-1 0-1,1 0 1,-1 0 1,1 0 2,-18-18-7,17 18 8,1 0 3,-1 0 11,1 0-4,-1 0-6,-17-17-8,18 17 4,-18-18 968,17 18-967,-17-17-6,0-1 11,18 18 5</inkml:trace>
    </iact:actionData>
  </iact:action>
  <iact:action type="add" startTime="9984">
    <iact:property name="dataType"/>
    <iact:actionData xml:id="d2">
      <inkml:trace xmlns:inkml="http://www.w3.org/2003/InkML" xml:id="stk2" contextRef="#ctx0" brushRef="#br0">4790 3812 0,'0'0'0,"17"0"1,1 0 1,-1 0-1,36 0 6,-36 0-5,1 0-1,-1 0 2,-17-17-2,35 17 4,-17 0-3,-1 0 2,1 0-3,-1 0 1,1 0 2,-1 0-2,1 0 3,-1 0-4,1 0 2,-1-18 0,1 18 1,-1 0-1,0 0 3,1 0-2,-1 0 3,-17-17 2</inkml:trace>
    </iact:actionData>
  </iact:action>
  <iact:action type="add" startTime="27299">
    <iact:property name="dataType"/>
    <iact:actionData xml:id="d3">
      <inkml:trace xmlns:inkml="http://www.w3.org/2003/InkML" xml:id="stk3" contextRef="#ctx0" brushRef="#br0">19439 2413 0,'0'-17'150,"18"17"-142,-1 0-2,-17-18-3,18 18 0,-1 0 3,-17-17-2,17 17 3,1 0-5,-18-18 3,17 18-3,1-17 5,-1 17-1,-17-18 2,18 18-3,-1 0 2,-17-17 1,18 17 4,-1 0 171,1 0-175,-1 0 4,1 17 22,-1-17 1</inkml:trace>
    </iact:actionData>
  </iact:action>
  <iact:action type="add" startTime="29421">
    <iact:property name="dataType"/>
    <iact:actionData xml:id="d4">
      <inkml:trace xmlns:inkml="http://www.w3.org/2003/InkML" xml:id="stk4" contextRef="#ctx0" brushRef="#br0">20278 4005 0,'0'-18'2,"-17"18"5,17-17-4,0-1 24,0 1 63,0-1-70,-18 18-5,18-17-10,-17 17 8,17-18-11,0 1 9,-18 17-8,18-18 11,-17 18-10,17-17 8,-18 17-8,1 0 9,17-18-11,-18 18 11,18-17-7,-17 17 91</inkml:trace>
    </iact:actionData>
  </iact:action>
  <iact:action type="add" startTime="36553">
    <iact:property name="dataType"/>
    <iact:actionData xml:id="d5">
      <inkml:trace xmlns:inkml="http://www.w3.org/2003/InkML" xml:id="stk5" contextRef="#ctx0" brushRef="#br0">24072 9846 0,'0'17'10,"17"-17"-3,-17 18-5,0-1 6,0 1-1,0-1 2,0 0 1,0 1 0,0-1 11</inkml:trace>
    </iact:actionData>
  </iact:action>
  <iact:action type="add" startTime="38735">
    <iact:property name="dataType"/>
    <iact:actionData xml:id="d6">
      <inkml:trace xmlns:inkml="http://www.w3.org/2003/InkML" xml:id="stk6" contextRef="#ctx0" brushRef="#br0">22848 11262 0,'0'18'9,"0"-1"16,17-17-20,-17 18 9,0-1-3,0 1 3,18-18-6,-18 17-4,0 0 3,0 1 2,17-18-3,-17 17-3,0 1 7,0-1-4,0 1 5,0-1 3,0 1-3,18-18-9,-18 17 3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104">
    <iact:property name="dataType"/>
    <iact:actionData xml:id="d0">
      <inkml:trace xmlns:inkml="http://www.w3.org/2003/InkML" xml:id="stk0" contextRef="#ctx0" brushRef="#br0">8566 4145 0,'17'0'11,"1"0"-1,-1 0 0,1 0 2,-1 0-7,1 0 3,-1 0-1,1 0 1,-1 0 3,1 0-4,-1 0 12,1 0 39</inkml:trace>
    </iact:actionData>
  </iact:action>
  <iact:action type="add" startTime="32007">
    <iact:property name="dataType"/>
    <iact:actionData xml:id="d1">
      <inkml:trace xmlns:inkml="http://www.w3.org/2003/InkML" xml:id="stk1" contextRef="#ctx0" brushRef="#br0">8496 5718 0,'17'0'1,"1"0"10,-1 0-1,1 0-4,-1 0 1,1 0-1,-1 0 0,1 0-2,-1 0 1,1 0-3,-1 0 2,1 0 0,-1 0-1,1 0 0,-1 0 3,1 0-4,-1 0 2,1 0 1,-1 0 3</inkml:trace>
    </iact:actionData>
  </iact:action>
  <iact:action type="add" startTime="34859">
    <iact:property name="dataType"/>
    <iact:actionData xml:id="d2">
      <inkml:trace xmlns:inkml="http://www.w3.org/2003/InkML" xml:id="stk2" contextRef="#ctx0" brushRef="#br0">7884 4862 0,'18'0'64,"-1"0"-58,1 0 1,-1 0-6,-17-18 0,17 18 1,1 0 2,-1 0 0,1 0 1,-1 0 1,1 0-2,-18-17 0,17 17 0,1 0 14</inkml:trace>
    </iact:actionData>
  </iact:action>
  <iact:action type="add" startTime="43120">
    <iact:property name="dataType"/>
    <iact:actionData xml:id="d3">
      <inkml:trace xmlns:inkml="http://www.w3.org/2003/InkML" xml:id="stk3" contextRef="#ctx0" brushRef="#br0">1643 11245 0,'18'0'19,"-1"0"-13,1 0-2,-1 0 1,1 0-2,-1 0 3,1 0-4,-1 0 2,1 0-1,-1 0 1,1 0 0,-1 0-1,1 0 1,-1 0-2,1 0 3,-1 0-1,1 0 2,-1 0-2,0 0 3,1 0-1,-1 0 1,1 0 5,-1 0 1,1 0 4</inkml:trace>
    </iact:actionData>
  </iact:action>
  <iact:action type="add" startTime="43962">
    <iact:property name="dataType"/>
    <iact:actionData xml:id="d4">
      <inkml:trace xmlns:inkml="http://www.w3.org/2003/InkML" xml:id="stk4" contextRef="#ctx0" brushRef="#br0">5437 11227 0,'17'0'64,"1"0"-58,-1 0-2,1 0 2,-18-17-3,17 17 1,1 0-2,-1 0 1,1 0 1,-1 0 0,1 0-1,-1 0 0,0 0 1,1 0-1,-1 0 2,1 0 0,-1 0-2,1 0 1,-1 0 0,1 0 0,-1 0-1,1 0 1,-1 0 0,1 0 1,-1 0 0,1 0 3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13">
    <iact:property name="dataType"/>
    <iact:actionData xml:id="d0">
      <inkml:trace xmlns:inkml="http://www.w3.org/2003/InkML" xml:id="stk0" contextRef="#ctx0" brushRef="#br0">10506 2763 0,'18'0'33,"-1"0"-20,1 0 3,-1 0 9,1 0-11,-1 0-3,1 0-2,-1 0-1,1 0 0,-1 0-1,1 0-3,-1 0 0,0 0 1,1 0-1,-1 0-1,1 0 0,-1 0 0,1 0 0,-1 0 1,-17-17-4,18 17 4,-1 0-2,1 0 0,-1 0 2,1 0-3,-1 0 1,1 0 2,-1 0-4,1 0 3,-1 0 1,1 0-3,-1 0 1,1 0 2,-1 0-2,1 0 0,-1-18 1,1 18-1,-1 0 0,1 0 1,-1 0-1,0 0 3,1 0-4,-1 0 1,1 0 1,-1 0 0,1 0 2,-1 0-4,1 0 4,-1 0-4,1 0 2,-1 0 0,-17-17-1,18 17 0,-1 0 2,1 0-2,-1 0 2,1 0-1,-1 0 1,1 0-1,-1 0 0,1 0 0,-1 0 0,-17-18-1,18 18-1,-1 0 1,1 0 2,-1 0-2,1 0 2,-1 0-2,35 0 6,-34 0-5,-1 0-2,1 0 1,-1 0 0,1 0 1,-1 0-2,1 0 2,-1 0-1,1 0 1,-1 0-1,1 0 1,-1 0-1,18 0 2,-17 0-2,-1 0 1,1 0-1,-1 0-1,1 0 1,17 0 3,-18 0-3,0 0 0,1 0 1,-1 0-1,1 0 0,-1 0 2,1 0-3,17 0 3,-18 0-2,1 0 0,-1 0 2,1 0-3,-1 0 2,1 0-1,-1 0 0,1 0 1,-1 0 0,1 0 0,-1 0 1,1 0-3,-1 0 3,1 0-1,-1 0 1,1 0-1,-1 0 2,1 0-2,-1 0 1,0 0 0,1 0 1,-1 0 0,1 0 0,-1 0 0,1 0 0,-1 0 5,1 0-3,-1 0 6,1 0 9,-1 0 7,1 0-15,-1 0 2,1 0 129,-1 0-128,1 0-6,-1 0 0,-17-17-1,18 17-5,-1 0 7,1 0 15,-1 0 9,1 0-22,-1 0 3,1 0 7,-1 0 22</inkml:trace>
    </iact:actionData>
  </iact:action>
  <iact:action type="add" startTime="25796">
    <iact:property name="dataType"/>
    <iact:actionData xml:id="d1">
      <inkml:trace xmlns:inkml="http://www.w3.org/2003/InkML" xml:id="stk1" contextRef="#ctx0" brushRef="#br0">19037 8009 0,'0'0'1,"-17"0"0,-1 0 0,1 18 0,-1-18 1,-34 17 2,52 1-2,-18-18 1,-17 17-1,18-17-1,-1 18 3,1-1-2,-18 1-1,17-1 3,-17 18-3,18-17 0,-1-1 2,1-17-1,17 18-2,-18-1 1,1 1 1,-1-1 0,1 1 0,17-1-1,-35 1 1,18-1 3,17 1-5,-35 34 1,17-52 0,1 18 3,-18 51-2,17-51 0,18 17 0,-17-18 2,-1 53-3,18-52 2,-17 17-1,17-18 0,0 1-2,0-1 3,0 1-3,0 34 1,0-34 1,0-1 2,0 1-3,0 52 0,0-35 1,0-18 0,0 1-1,0 17 0,0-18 0,0 18 0,17-17 2,-17 34-1,18-17 0,-18-18 2,17 36-3,-17-36 0,18 1 0,-18-1 2,17 36-1,-17-36 1,18 1-3,-1-1 3,-17 18-1,0-17-2,18-1 4,-1 36-2,1-36-1,-1 1 4,18 52-3,-18-53 0,1 1 1,-18-1-1,17 1-1,-17-1 2,18 18-1,-1-17 0,1 17 1,-1-18-1,-17 1 0,0-1-1,18-17 1,-1 18-1,-17-1 0,0 0 2,18-17-1,-18 18-1,17-18 0,-17 17 1,18 1 2,-1-1-3,-17 1 1,18-18 1,-1 17-2,1 1 2,-1-1 0,1 1 1,-1-1 1,1-17-1,-18 18-3,17-18 3,-17 17-1,18-17-1,-18 18 3,17-18-3,1 0 3,-18 17-4,17-17 1,0 0 4,-17 18-5,18-18 2,-1 0-1,-17 17-1,18-17 2,-1 0-1,1 0 0,-18 18-1,17-18 3,1 0-3,-1 17 1,1-17 1,-1 0-2,1 0 2,-1 0-1,1 0 1,-1 18-3,1-18 3,-1 0-1,1 0 0,-1 0-1,1 0 1,-1 0 1,1 0-2,-18 17 1,17-17-1,1 0 2,-1 0-2,1 0 0,-1 0 3,18 0-2,-18 0-1,18 0 3,-17 0-2,-1 0-1,1 0 2,-1 0-2,1 0 1,-1 18 0,18-18 1,-17 0-1,-1 0 0,18 0 2,-17 0-4,-1 0 2,1 0 0,-1 0 0,1 0 0,-1 0-1,18 0 3,-18 0-2,1 0 0,-1 0 1,1 0-2,-1-18 1,1 18 0,-1 0 0,1 0 1,-1-17-1,1 17 1,-18-18 0,17 18-1,1 0-1,-18-17 3,17 17-1,1 0-1,-18-18-1,17 1 3,-17-1 0,18 18-2,-18-17 1,0-1-1,17 18 1,-17-17-2,0-1 2,0 1 1,18 17-3,-18-18 3,0 1-3,0-1 1,0 1 0,17-1 0,-17 1 1,0-1-1,0 1 0,0-1 0,0 1 1,0 0-1,0-1 0,0 1 0,0-18 1,0 17 0,0 1-1,0-1 2,0-17-3,0 18 0,0-1 3,0-17-2,0 18-2,0-1 3,0 1-3,0-1 1,0-17 1,0 18 0,0-18 2,-17 0-2,17 17-2,0 1 4,-18-53-2,18 52 0,-17-17 0,17 0 0,-18 18-1,18-1 1,0-17 2,-17 18-4,17-18 2,-18 0 1,1-17-2,17 34 1,-18 1 0,18-1-2,0 1 3,-17-36-2,-1 18 2,1 0 0,-1 18-3,1-36 2,-1 18 0,1-17 1,17 34-3,-18 1 1,1-18 1,-1 0 2,-16-53-2,16 53 0,1 1 0,-18-1 0,35 17 0,-35-17 2,35 18-3,-70-71 1,52 53 1,-34-17-1,17 17 0,17 17 1,1 18-3,-18-52 2,17 52 0,1-18-1,-18 1 1,18-1-2,-1 1 1,1 17 0,-1-18 0,-17 1 3,-35-36-3,53 53 1,-1-17-1,1 17 0,-1-18 1,-17 1 0,18 17-2,-18-18 1,-18 1 3,36 17-2,-1-18-1,1 18 0,-1 0 2,-34-17-2,35 17 0,-1 0 1,1 0 1,-18-18-2,0 18 0,17 0 1,1 0 1,-18-17-2,17 17 1,1 0 2,-18 0-2,17 0-2</inkml:trace>
    </iact:actionData>
  </iact:action>
  <iact:action type="add" startTime="28338">
    <iact:property name="dataType"/>
    <iact:actionData xml:id="d2">
      <inkml:trace xmlns:inkml="http://www.w3.org/2003/InkML" xml:id="stk2" contextRef="#ctx0" brushRef="#br0">20470 12626 0,'0'0'1,"0"18"0,-17-1 5,17 1-4,0-1 3,-18-17-4,18 18 2,0-1 2,-17-17-3,17 18 1,0-1-1,-17-17 0,17 17 2,-18-17-3,18 18 1,0-1 2,-17-17-2,17 18-1,-18-1 5,18 1-1,-17-18-4,17 17 5,0 1-4,-18-18 2,18 17-2,-17 1 2,-1-1 4,18 1-2,0-1 0,-17-17-4,17 18 4,0-1 1,-18-17-4,18 18 1,0-1 6,-17-17-4,17 18-4,0-1 7,-18 1-1,18-1 2,-17-17-6,17 18-1,0-1 6,-18-17 2,18 18-7,0-1 39,0-34 223,0-1-242,18 18-19,-18-17 9,0-1-6,0 1 8,0-1-5,0 1-2,0-1 3,17 18-9,-17-17 6,18 17 0,-18-18-7,0 1 8,0-1 4,17 18-5,-17 18 80,0-1-82,-17-17-4,17 18 0,-18-1 3,18 1-1,-17-18-4,-1 0 3,18 17-2,-17-17 2,17 18-1,-18-18 0,18 17 1,-17-17-3,17 18 2,-18-18 0,18 17 2,-17-17-2,17 18 4,-18-18 2,18 17-3,18-17 70,-1 0-70,1 0-2,-18-17 1,17 17-1,1 0-1,-1 0 2,1 0-2,-18-18 1,17 18-3,1 0 3,-1 0 1,1 0-1,-18-17-2,17 17 2,1 0-2,-1-18 3,1 18-2,-1 0 1,1 0 0,-18-17-1,17 17-1,1 0 5,-1 0-1,-17-18-2,17 18 0,1 0 4,-1 0 9,1 0 66,-1 0-69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59">
    <iact:property name="dataType"/>
    <iact:actionData xml:id="d0">
      <inkml:trace xmlns:inkml="http://www.w3.org/2003/InkML" xml:id="stk0" contextRef="#ctx0" brushRef="#br0">10279 2536 0,'17'0'42,"1"0"-39,-1 0 0,1 0 1,-1 0-2,1 0 0,-1 0 2,1 0-2,-1 0 0,1 0 2,-1 0-3,1 0 2,-1 0 0,1 0-1,-1 0 3,1 0-4,-18-18 0,35 18 4,-18 0-2,1 0 3,-1 0-4,1 0 2,-1 0 0,1 0 1,-1 0 1,0 0 1,1 0 2,-1 0-3,-17-17 1,18 17-4,-1 0-1,1 0 5,-1 0-2,1 0 1,-1 0-1,1 0 1,-1 0-2,1 0 0,-1 0 2,1 0-2,-1 0 0,-17-18-1,18 18-2,-1 0 4,1 0-3,-1 0 4,1 0-2,-1 0 0,1 0 0,-1 0 2,1 0-3,-18-17-2,17 17 1,1 0 3,-1 0-1,0 0 1,1 0 0,-1 0-1,1 0 3,-1 0 11,1 0 64,-1 0-64,1 0 3,-1 0-5,1 0-2,-1 0-3,-17 17-10,18-17 12,-1 0 2,1 0 2,-1 0 27,1 0-6</inkml:trace>
    </iact:actionData>
  </iact:action>
  <iact:action type="add" startTime="8741">
    <iact:property name="dataType"/>
    <iact:actionData xml:id="d1">
      <inkml:trace xmlns:inkml="http://www.w3.org/2003/InkML" xml:id="stk1" contextRef="#ctx0" brushRef="#br0">21782 2536 0,'17'0'71,"0"0"-67,1 0-1,-1 17 1,1-17-3,-1 0 3,1 0-1,-1 0 1,1 0-2,-1 0 3,1 0-3,-1 0 2,1 0 0,-1 0 1,1 0-1,-1 0 0,1 0 2,-1 0-1,1 0 1,-1 0 0,1 0 4,-1 0 3,1 0-1,-1 0-5,1 0 2,-18-17-8,17 17 4,1 0-2,-1 0 4,0 0-4,1 0 0,-1 0 0,1 0 1,-1 0 0,1 0-2,-18-18 1,17 18 0,1 0 2,-1 0-1,1 0 1,-1 0 0,1 0 1,-1 0-1,-17-17-3,18 17 3,-1 0 1,1 0 2,-1 0 2,-17-18-5,18 18 4,-1 0 7,1 0 7,-1 0 78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97">
    <iact:property name="dataType"/>
    <iact:actionData xml:id="d0">
      <inkml:trace xmlns:inkml="http://www.w3.org/2003/InkML" xml:id="stk0" contextRef="#ctx0" brushRef="#br0">9073 3830 0,'0'17'19,"0"1"12,-18-18-15,18 17-9,-17-17 1,-1 0 0,1 0 3,17 18-1,-18-18-6,1 0 4,-1 0 1,1 0 2,-1 0-1,1 0-3,17 17-2,-18-17 2,1 0 3,0 0 1,17 18-2,-18-18-6,1 0 7,-1 0-1,1 0 0,-1 0 2,18 17-9,-17-17 9,17 18-6,-18-18 3,1 0-1,17 17-3,-18-17 1</inkml:trace>
    </iact:actionData>
  </iact:action>
  <iact:action type="add" startTime="9309">
    <iact:property name="dataType"/>
    <iact:actionData xml:id="d1">
      <inkml:trace xmlns:inkml="http://www.w3.org/2003/InkML" xml:id="stk1" contextRef="#ctx0" brushRef="#br0">7902 4547 0,'-18'0'41,"18"17"-41,-17-17 2,-1 0 3,1 18-1,-1-18-1,1 0 1,17 17-3,-35-17 4,17 18-2,1-18 1,-1 0-2,18 17 3,-17-17-4,-1 0 0,18 18 4,-17-18-4,-1 0 1,1 0 2,17 17-3,-18-17 1,1 0 2,-1 18-2,1-18 3,-1 0-1,1 17 3,-1-17 1,1 0 4,34 0 77,1 0-79</inkml:trace>
    </iact:actionData>
  </iact:action>
  <iact:action type="add" startTime="16051">
    <iact:property name="dataType"/>
    <iact:actionData xml:id="d2">
      <inkml:trace xmlns:inkml="http://www.w3.org/2003/InkML" xml:id="stk2" contextRef="#ctx0" brushRef="#br0">8181 5474 0,'18'0'134,"-18"-18"-130,17 18-2,1 0 2,-18-17 1,17 17-3,-17-18-1,18 18 3,-18-17 0,17 17-1,1 0-1,-18-18 2,17 18-1,-17-17 4,18 17 0,-1 0-5,-17-18 5,18 18 0</inkml:trace>
    </iact:actionData>
  </iact:action>
  <iact:action type="add" startTime="29353">
    <iact:property name="dataType"/>
    <iact:actionData xml:id="d3">
      <inkml:trace xmlns:inkml="http://www.w3.org/2003/InkML" xml:id="stk3" contextRef="#ctx0" brushRef="#br0">7692 11122 0,'17'0'9,"1"0"0,-1 0-1,1 0-2,-1 0-1,1 0 1,-1 0-2,1 0 0,-1 0 2,1 0-4,-1 0 2,1 0-1,-1 0 1,1 0 0,-1 0-1,0 0 2,1 0 0,-1 0-1,-17 18-3,18-18 1,-1 0 3,1 0-1,-1 0 1,1 0 0,-1 0 2,1 0 0,-1 0 2</inkml:trace>
    </iact:actionData>
  </iact:action>
  <iact:action type="add" startTime="30515">
    <iact:property name="dataType"/>
    <iact:actionData xml:id="d4">
      <inkml:trace xmlns:inkml="http://www.w3.org/2003/InkML" xml:id="stk4" contextRef="#ctx0" brushRef="#br0">3164 11717 0,'0'17'3,"18"-17"4,-1 0 6,1 0-4,-1 0-4,-17 18-1,18-18-1,-1 0 4,1 0-3,-1 0 1,1 0 1,-1 0-2,0 0 2,1 0-3,-1 0 1,1 0 2,-1 0-5,1 0 2,-18 17-1,17-17 1,1 0 1,-1 0-2,1 0 4,-1 0-2,1 18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6T00:18:33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175">
    <iact:property name="dataType"/>
    <iact:actionData xml:id="d0">
      <inkml:trace xmlns:inkml="http://www.w3.org/2003/InkML" xml:id="stk0" contextRef="#ctx0" brushRef="#br0">11275 2203 0,'18'0'41,"-1"0"-38,1 18 0,-1-18 0,1 0 3,-1 0-1,18 0-4,-17 17 1,-1-17 2,1 0-3,34 0 7,-17 0-3,-17 0-4,17 0 5,-18 0-5,1 0 0,16 0 3,-16 0-3,-1 0 1,18 0 2,-17 0-2,-1 0-1,18 0 2,-17 0-1,-1 0 3,36 0-3,-36 0-1,1 0 0,-1 0 2,1 0-2,-1 0 0,1 0 2,-1 0-1,1 0 0,-1 0-1,1 0 3,16 0-3,-16 0 0,-1 0 0,18 0 3,-17 0-2,-1 0 0,1 0 1,-1 0-1,1 0 0,-1 0 1,1-17-2,-1 17 2,1 0 1,-1 0-3,1 0 1,-1 0 1,1 0 0,-1 0 0,1 0-2,-18-18 0,17 18 1,1 0 2,-1 0-1,18 0 4,-17 0-2,-1 0-2,-17-17-1,17 17 3,1 0 3</inkml:trace>
    </iact:actionData>
  </iact:action>
  <iact:action type="add" startTime="19397">
    <iact:property name="dataType"/>
    <iact:actionData xml:id="d1">
      <inkml:trace xmlns:inkml="http://www.w3.org/2003/InkML" xml:id="stk1" contextRef="#ctx0" brushRef="#br0">19841 2186 0,'18'0'7,"-18"17"-4,17-17-1,1 0 1,-1 0 0,1 0 0,-1 0 2,0 0-4,1 0 1,17 0 3,-18 0-3,1 0 2,-1 0-3,1 0 0,17 0 3,-18 0-2,1 0 0,-1 0 2,1 0-3,-1 0 1,18 0 1,-17 0 0,17 0 1,-18 0-3,1 0 1,-1 0 1,18 0-2,-17 0 1,-1 0-1,35 0 3,-34 0-2,-1 0-1,1 0 3,34 0-2,-34 0-1,-1 0 2,1 0-2,34 0 0,-34 0 0,-1 0 4,53 0-4,-35 0 0,-17 0 3,34 0-2,-35 0-1,1 0 1,-1 0 0,18 0 1,-17 0-3,-1 0 1,1 0 3,34 0-3,-34 0 1,-1 0 1,36 0-1,-36 0 0,1 0 3,34 0-4,-34 0 0,17 0 4,-18 0-3,18 0 2,-18 0-3,1 0 1,-1 0 3,1 0-4,-1 0 5,1 0-3,-1 0 68,1 0 99,-1 0-158,1 0-2,-1 0 1,-17 18-4,18-18-3,-1 0 11</inkml:trace>
    </iact:actionData>
  </iact:action>
  <iact:action type="add" startTime="26270">
    <iact:property name="dataType"/>
    <iact:actionData xml:id="d2">
      <inkml:trace xmlns:inkml="http://www.w3.org/2003/InkML" xml:id="stk2" contextRef="#ctx0" brushRef="#br0">16922 12399 0,'17'17'3,"1"-17"3,-1 0-1,1 0-1,-1 0 0,-17 18-2,18-18 1,-1 0-2,1 0 2,-1 0 0,1 0-1,-1 0 0,1 0 2,-1 0-3,1 0 0,16 0 4,-16 0-4,-1 0 0,36 17 4,-36-17-4,1 0 1,17 0 1,-18 0-1,1 0-1,-1 0 3,1 0-3,-1 0 1,1 0-1,17 0 2,-18 0-1,1 0 0,-1 0 1,1 0-1,-1 0 1,1 0 0,-1 0-1,1 0 2,-1 0 0,0 0 2</inkml:trace>
    </iact:actionData>
  </iact:action>
  <iact:action type="add" startTime="27582">
    <iact:property name="dataType"/>
    <iact:actionData xml:id="d3">
      <inkml:trace xmlns:inkml="http://www.w3.org/2003/InkML" xml:id="stk3" contextRef="#ctx0" brushRef="#br0">19824 11280 0,'0'17'1,"0"1"20,0-1-4,0 1-4,0-1-3,0 0 4,0 1-6,0-1-1,-18 1-1,18-1 0,0 1 1,0-1-3,0 1 2,-17-1-1,17 1 1,0-1-2,0 1 2,0-1-2,-18-17-2,18 18 1,0-1 1,-17-17-1,17 18 0,0-1-2,0 1 2,0-1 1,-18-17-2,18 18 2,0-1-2,0 1 0,0-1 3,0 1-4,-17-1 3,17 1-1,0-1 1,0 1-3,-18-1 2,18 1 0,0-1 0,0 1 1,0-1-2,0 1 3,-17-18-4,17 17 1,0 1 2,0-1-1,0 1 0,0-1 0,0 0 0,0 1 0,-18-18-2,18 17 3,0 1-2,0-1 4,0 1-1,0-1-1,-17 1 2,17-1 0,0 1 1,0-1-4,0 1 3,0-1 2,0 1-2,0-1 8,0 1 3,0-1 5,0 1 6,17-18-26,-34 0 138,-1 0-134,1 0 0,-1 0-2,1 0 1,-1 0 3,1 0 7,17-18-6,-18 18-5,18-17 2,-17 17 6,17-18-9,0 1 8,0-1 0,0 36 64,17-18-64,-17 17-10,0 1 7,18-1-2,-18 1 4,17-18-8,-17 17 3,18 1 1,-1-18 0,-17 17-4,18-17 3,-18 18-1,17-18 1,-17 17 0,18-17 1,-18 18-3,17-18 34,1 0-6,-18-18-24,17 18-5,1-17 2,-1 17 1,-17-18-1,18 18-2,-18-17 1,0-1-1,17 18 0,-17-17 1,18-1 2,-18 1 0,17 17-3,-17-18 2,0 1-3,18-1 2,-18 1 1,17-1 0,-17 1 0,0-1 2,18 1 0,-18-1 1,0 1 5,0-1 5</inkml:trace>
    </iact:actionData>
  </iact:action>
  <iact:action type="add" startTime="29003">
    <iact:property name="dataType"/>
    <iact:actionData xml:id="d4">
      <inkml:trace xmlns:inkml="http://www.w3.org/2003/InkML" xml:id="stk4" contextRef="#ctx0" brushRef="#br0">19561 11524 0,'18'0'1,"-36"0"-1,53 0 5,-17 0-3,-1 18 1,1-18-1,-1 0 3,1 0-4,-1 0 0,1 0 4,-1 0-4,1-18 1,-1 18 1,1 0 0,-1-17 1,1-1-2,-1 18 1,-17-17 0,18 17-1,-1-18 2,1 1 0,-18-1 1,17 18-2,-17-17 3,0-1 2,0 1 2,0 0 6,0 34 163,18-17-177,-18 17 4,0 1 1,0-1 1,17 1-2,-17-1 0,0 1 0,0-1-1,17-17-3,-17 18 3,0-1 1,18-17-5,-18 18 4,17-18 3,-17 17-7,18-17 20,-18 18-8,17-18 6,-17-18-10</inkml:trace>
    </iact:actionData>
  </iact:action>
  <iact:action type="add" startTime="30986">
    <iact:property name="dataType"/>
    <iact:actionData xml:id="d5">
      <inkml:trace xmlns:inkml="http://www.w3.org/2003/InkML" xml:id="stk5" contextRef="#ctx0" brushRef="#br0">18250 7974 0,'0'0'2,"0"18"-2,-17-18 2,-1 17 2,18 1 1,0-1-2,-17-17-2,17 18 3,-18-1 0,18 1 0,0-1 1,-17-17-4,17 18 4,0-1 1,0 1 2,0-1 3,0 1-2,0-1 2,0 1-1,0-1 0,17-17-5,-17 18 0,18-18 2,-18 17-5,17-17 7,-17 18-4,18-18 0,-18 17-4,17-17 4,1 0 0,-1 18 2,1-18-1,-18 17-4,17-17 2,1 0 1,-18 18 0,17-18-3,1 0 1,-1 0 2,1 17 0,-1-17-2,1 0 1,-1 0-1,1 0 1,-1 0 0,1 0 0,-1 0 0,1 0 1,-1 0-2,0 0 3,1 0 1,-1 0 0,1 0 0,-1 0-1,1 0 3,-1 0 1,-17-17-3,18 17-5,-18-18 5,17 1 3,-17-1-3,0 1-1,0-1-1,0 1 0,0-1-1,0 1 0,0-1-1,0 1 2,0-1 0,0 1-1,0-1 1,0 1 0,0-1-1,-17 1 1,17-1 0,-18 1-1,18-1 0,-17 18 0,17-17-3,-18-1 4,1 18-2,17-17-1,-18-1 3,1 18-3,-1-17 1,18-1-1,-17 18 0,0-17 2,-1 17-1,18-18 0,-17 18-1,-1 0 0,18-17 1,-17 17-2,-1 0 3,18-18-2,-17 18-1,-1 0 3,18-17-1,-17 17-2,-1 0 4,1 0 0,-1 0 4,18-18-7,-17 18 6,-1 0 0,1 0 6,-1 0-3,1 0-5,-1 0 1,18 18-4,-17-18 2,17 17-3,-18 1 3,1-18-2,17 17 2,-18-17 0,18 18-3,-17-18 0,17 17 0,0 1 2,-18-1 0,18 1 1,-17-18-3,17 17 2,0 1 2,0-1-1,0 1 1,-17-18-6,17 17 3,0 1 2,0-1-2,0 1 1,0-1 2,0 1-4,0-1 1,0 1 0,17-18-1,-17 17 1,0 1 0,0-1 2,0 1-2,17-18-1,-17 17 1,0 1 2,18-18-3,-18 17 5,0 1-4,17-18-2,1 0 4,-18 17-3,17 1 4,1-18-2,-18 17 0,17-17-1,1 18 0,-1-18 2,1 0 0,-1 0-1,-17 17-2,18-17 1,-1 0 0,1 0 2,-1 0-1,1 0-1,-1 0 0,1 0 1,-1 0-1,1 0 0,-1 0 0,1 0 1,-1 0-1,1 0 2,-1 0 0,0-17 0,1 17 1,-1 0 1,-17-18-4,18 18 4,-1 0-2,-17-17-3,18 17 3,-1 0 0,-17-18-3,18 18 5,-18-17-1,17 17-3,-17-18 2,18 18 3,-18-17-4,0-1 11,0 1-3,0-1 2,17 18-3,-17-17-5,0-1 3,0 1-3,0-1-1,0 1 1,0-1 2,0 1 0,-17 17-7,17-18 2,0 1 3,-18-1 0,18 1-1,-17 17-2,17-18 0,-18 18 2,18-17-3,-17 17 0,17-18 2,-18 18-2,18-17 2,-17 17-2,-1 0 4,18-18-4</inkml:trace>
    </iact:actionData>
  </iact:action>
  <iact:action type="add" startTime="33967">
    <iact:property name="dataType"/>
    <iact:actionData xml:id="d6">
      <inkml:trace xmlns:inkml="http://www.w3.org/2003/InkML" xml:id="stk6" contextRef="#ctx0" brushRef="#br0">7185 3410 0,'-18'0'25,"1"0"-3,17 18-20,-18-18 7,18 17-7,0 1 7,-17-18-6,17 17 6,-18-17-7,18 17 5,-17-17-4,17 18 1,0-1 5,-18-17-6,18 18 0,0-1 4,-17-17-4,17 18-1,0-1 2,-17-17-3,17 18 4,-18-1 1,18 1-3,-17-1 0,17 1 1,0-1-2,-18 1 2,18-1-1,-17-17 1,17 35-2,0-17 0,-18-1 2,18 1-2,-17-1 0,17 18 2,-18-17-2,18-1 2,0 1-3,-17-1 2,17 18 0,0-17-1,-18 17 3,1-18-3,17 1-1,0-1 2,-18 1-1,18-1-1,0 1 3,-17 17-3,17-18 0,-18 0 1,18 1 2,0-1-2,-17-17-1,17 35 3,-18 0-3,18-17 0,-17 17 3,17-18-2,0 1 0,-18 17 1,18-18-1,-17 1-1,17 17 3,-18-35-3,18 17 0,0 18 4,0-17-3,-17-1-1,17 1 2,0-1-1,0 1 0,0-1 2,-18 18-2,18-17 6,-17 52-4,17-35-3,0-18 1,0 1 2,0 17-2,0-18-1,0 0 2,0 1-1,0-1-1,0 1 3,0-1-2,0 1-1,0 17 5,0-18-5,0 1 1,0-1 0,0 1 1,0-1 1,0 1-1,0-1-1,0 1 2,0-1 0,0 1-2,0-1 2,0 1 0,0-1-1,0 1 1,0-1 0,0 1-1,17-18-1,-17 17 1,0 1 2,18-18-3,-18 17 0,0 1 1,17-18 1,-17 17-3,18 1 3,-18-1 0,17 1-1,1-18 3,-18 17-5,17-17 1,-17 18 2,18-1-2,-1 1 4,1-1-1,-1 1-1,1-18 1,-18 17-4,17-17 2,1 18-1,-1-1 3,1-17-1,-1 17 0,1-17-2,-18 18 0,17-18 0,1 0 1,-1 0 0,1 0 1,-18 17-2,17-17-1,0 0 4,1 0-4,-1 0 4,1 0-3,-1 0 2,1 0-2,-1 0 1,1 0 1,-1 0-2,1 0 1,-1 0-1,1 0 2,-1 0-1,1 0-1,-18-17 1,17 17-3,1 0 3,-1 0 1,-17-18-4,18 18 3,-1-17 2,1 17-4,-18-17 1,17 17 1,1 0-1,-18-18-1,17 1 3,-17-1-1,18 18 1,-18-17-3,17 17 1,0-18 1,-17 1 0,0-1 1,18 18-2,-18-17-1,0-1 2,17 18-1,-17-17 0,18-1 2,-18 1-2,0-1 1,0 1 0,17 17-2,-17-18 2,18 18-1,-18-17 0,0-1 0,0 1 2,17-1-1,-17 1 1,0-1-2,0 1 0,18 17 1,-18-18-2,0 1 1,0-1 1,0 1-1,17-18 3,-17 17-3,0 1 1,0-1-1,0 1 1,0-18 2,0 17-3,0 1 3,0-1-4,0 1 0,0-1 3,0 1-2,0 0 0,0-1 1,0 1-1,0-1-1,0 1 2,0-1-1,0 1 0,0-1 2,0 1-4,0-1 3,0 1 0,0-1-1,0 1 0,0-1 2,0 1-3,0-1 1,0-17 2,0 18-1,0-1 1,0 1-3,0-1 1,0 1 1,0-1 0,0 1-2,0-1 3,0 1-3,0-1 2,0 1 0,0-1-1,0 1 2,0-1-2,0 1 0,0-1 1,0 1 0,-17 17-1,17-18 0,0 1 0,0-1-1,0 1 3,-18 17-3,18-18 0,0 1 2,0 0 0,0-1 0,0 1 0,-17 17 0,17-18 1,0 1-2,0-1-1,0 1 3,-18-1-1,18 1 1,0-1 0,0 1-1,-17 17 1,17-18-2,0 1 1,0-1 3,-18 1-2,18-1 2,-17 18 0,17-17-1,0-1-4,0 1 6,-18 17-3,18-18-1,-17 1 7,0 17-2,17-18-1,-18 18 3,1 0 8,-1 0-1,18-17 132,0-1-142,0 1-1,0-1 0,-17 18 1,17-17-6,0-1 5,0 1 1,0-1-3,0 1 2,0-1 0,0 1-2,0-1 0,0 1 3,0-1 1,0 1 6,0-1 119,-18 18-130,18-17 2,0-1 4,-17 18-4,17-17-3,0 0 8,-18 17-4,18-18 0,-17 18 1,17-17-5,-18-1 19,1 18-1,-1 0 0,18-17-14</inkml:trace>
    </iact:actionData>
  </iact:action>
  <iact:action type="add" startTime="40150">
    <iact:property name="dataType"/>
    <iact:actionData xml:id="d7">
      <inkml:trace xmlns:inkml="http://www.w3.org/2003/InkML" xml:id="stk7" contextRef="#ctx0" brushRef="#br0">9755 6978 0,'0'0'1,"17"17"0,-17 1 2,0-1 1,18 1-3,-18-1 1,0 0 2,0 1-2,0-1 0,0 1 1,0-1-1,0 1 2,0-1-3,0 1 2,0-1 1,0 1-3,-18-18 0,1 35 3,17-18-2,-18 1 0,1-1 1,17 1-1,-18-1-1,-17 18 4,35-17-5,-17-18 2,17 17 1,-35 18 0,17-17-2,1-1 2,-18 1-1,17-1 0,-17 1 2,18-1-3,-1-17 1,1 18 1,-36-1-1,36 1-1,-1-18 1,1 17 1,0-17-2,-1 0 0,1 18 3,-36-1-2,36-17 0,-1 0 1,-17 18-1,18-18 5,17 17-6,-70-17 0,52 0 2,-17 18-1,18-18 0,-1 0 2,1 0-3,-1 0 1,1 0 1,-1 0 1,1 0 14,34-18 109,-17 1-123,18 17-1,-18-18 2,17 1 0,-17-1 0,18 18-3,-18-17 1,17 17 0,-17-18 0,0 1 3,18 17-5,-18-18 2,0 1 2,0-1 0,0 1 1,17 17-4,-17-18 3,0 1 3,0-1 0,18 18 56,-18 18-61,0-1 0,0 1 2,0-1-1,0 1 0,0-1 0,0 1-1,0-1 1,0 1 0,0-1-1,0 1 2,0-1-1,0 1 2,0-1 1,0 1-2,0-1 1,0 1 2,17-18 74,1 0-78,-1 0-1,1 0 2,-1 0-4,1 0 1,-1 0 1,1 0-2,-1 0 2,1 0 0,-1 0-2,1 0 0,-1 0 4,1 0-5,-1-18 3,1 18 0,-1 0-1,0 0 1,1 0 0,-1 0-1,1 0 2,-1 0-2,1 0 0,-1 0 2,1 0-1,-1 0 2,1 0-1,-1 0 0,1 0 6</inkml:trace>
    </iact:actionData>
  </iact:action>
  <iact:action type="add" startTime="1426">
    <iact:property name="dataType"/>
    <iact:actionData xml:id="d8">
      <inkml:trace xmlns:inkml="http://www.w3.org/2003/InkML" xml:id="stk8" contextRef="#ctx0" brushRef="#br0">24404 13168 0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6T00:18:33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63">
    <iact:property name="dataType"/>
    <iact:actionData xml:id="d0">
      <inkml:trace xmlns:inkml="http://www.w3.org/2003/InkML" xml:id="stk0" contextRef="#ctx0" brushRef="#br0">11450 1924 0,'18'0'43,"-1"17"-42,1-17 1,-1 0 0,1 0 1,-1 0 0,1 0-2,-1 0 1,36 0 2,-36 0-2,-17-17-1,17 17 2,36 0 0,-36 0-1,1 0-2,34-18 5,-34 18 0,-1 0-5,18 0 2,-17 0-1,-1 0 2,1-17-2,17 17 1,-18 0 2,1 0-3,-1-18 1,18 18 2,-17 0-2,-1 0 3,0 0-3,1 0-1,-1-17 3,1 17-3,-1 0 0,1 0 2,-1 0-1,1 0 2,-1 0 0,1 0-3,-1 0 4,1 0-4,-1 0 1,1 0 2,-1 0-2,1 0 3,-1 0-4,1 0 2,-1 0 2,1 0-3,-1 0 1,-17-18 0,18 18 1,-1 0-3,1 0 2,-1 0 0,1 0-1,-1 0 3,0 0-4,1 0 2,-1 0 0,-17-17 0,35 17 0,-17 0 1,-1 0 0,1 0 0,-1 0 2,1 0-1,-1 0 1,1 0 4,-1 0 8,1 0-11,-1 0 103,-17 17-80</inkml:trace>
    </iact:actionData>
  </iact:action>
  <iact:action type="add" startTime="9305">
    <iact:property name="dataType"/>
    <iact:actionData xml:id="d1">
      <inkml:trace xmlns:inkml="http://www.w3.org/2003/InkML" xml:id="stk1" contextRef="#ctx0" brushRef="#br0">19177 1906 0,'0'18'15,"17"-18"-10,-17 17 5,35-17-7,-35 18 4,18-18-6,-1 0 5,1 0-2,-1 0-3,1 17 2,-1-17 1,1 0-1,-1 0-2,18 0 3,-17 0-3,17 0 4,-18 0-3,1 0-1,-1 0 3,0 0-2,1 0-1,17 0 4,-18 0-4,36 0 7,-53 18-6,17-18 0,1 0 0,-1 0-1,1 0 2,-1 0 0,1 0 1,-1 0 1,1 0 0,-18 17-2,17-17 0,1 0 15</inkml:trace>
    </iact:actionData>
  </iact:action>
  <iact:action type="add" startTime="19366">
    <iact:property name="dataType"/>
    <iact:actionData xml:id="d2">
      <inkml:trace xmlns:inkml="http://www.w3.org/2003/InkML" xml:id="stk2" contextRef="#ctx0" brushRef="#br0">17778 6978 0,'18'-18'5,"-18"1"0,17 17-1,-17-18 1,18 18-1,-18-17 0,17-1 4,1 18 4,-18-17-10,17 17 4,-17-18 4,18 18-5,-1-17 6,1 17-6,-1 0-1,1 0 1,-1 0-2,1 0 1,-1-18-1,1 18 1,-1 0-1,1 0 1,-1 0-2,-17-17 2,18 17-2,-1 0-1,0 0 3,-17-18-3,18 18 1,-1 0-1,1 0 3,-1-17-3,1 17 2,-1 0 1,1 0-2,-1 0 1,-17-18-1,18 18 0,-1 0 1,1 0 0,-1-17 2,1 17-2,-1 0 3,1 0-2,-1 0-2,1 0 3,-1-18-1,1 18 2,-1 0-2,1 0 0,-1 0 4,-34 0 121,-1-17-123,1 17-2,-1 0-1,1 0 1,-1 0 1,1 0 0,-1 0 1,1 0 11,17-18 72,17 18-17,1 0-51,-1 0-11,1 0-3,-1 0 1,-17 18-2,18-18-3,-18 17 1,17-17-2,1 0 3,-1 0 5,-17 18-6,18-18-2,-1 0 10,-34 0 98,17 17-109,-18-17 6,18 18-1,-17-18-2,17 17 4,-18-17-5,1 0 3,17 18 2,-18-18-2,18 17-1,-17-17 0,17 18 3,-18-18-5,1 0 5,17 17 2,-18-17 1,18 18 0,-17-18-8,-1 0 10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9409">
    <iact:property name="dataType"/>
    <iact:actionData xml:id="d0">
      <inkml:trace xmlns:inkml="http://www.w3.org/2003/InkML" xml:id="stk0" contextRef="#ctx0" brushRef="#br0">6416 6785 0,'0'18'45,"17"-18"-33,-17 17-6,18-17-2,-1 18 6,1-18 1,-1 0-6,1 17 2,-1-17-3,1 0-1,-1 0 2,0 0-2,1 0 0,-18 18-1,17-18 0,1 0 1,-1 0 0,18 0 2,-17 0-2,-1 0 0,1 0 0,-1 0 1,-17 17-2,18-17 0,-1 0 1,1 0-1,-1 0 1,1 0 2,-1 0 1,1 0 0,-1 0 2,-17 18-4,18-18-3,-1 0 9,1 0-3,-1 0-1,1 0 1,-18 17-4,17-17 1,1 0 1,-1 0 1,0 0-1,1 0 4,-1 0-1,1 0 5,-18 18-11,17-18 7,1 0 19,-1 0 16,1 0-32,-1 0 0,1 0-3,-1 0 11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99">
    <iact:property name="dataType"/>
    <iact:actionData xml:id="d0">
      <inkml:trace xmlns:inkml="http://www.w3.org/2003/InkML" xml:id="stk0" contextRef="#ctx0" brushRef="#br0">15104 4110 0,'17'0'129,"1"0"-124,-18-18-2,17 18 0,1 0 0,-18-17-1,17 17-1,1 0 3,-18-18-1,17 18-1,-17-17 0,18 17 0,-1 0 2,1-18 1,-1 18 0,-17-17 0,18 17-3,-1 0 4,-17-18-4,17 18 5</inkml:trace>
    </iact:actionData>
  </iact:action>
  <iact:action type="add" startTime="5220">
    <iact:property name="dataType"/>
    <iact:actionData xml:id="d1">
      <inkml:trace xmlns:inkml="http://www.w3.org/2003/InkML" xml:id="stk1" contextRef="#ctx0" brushRef="#br0">15174 4966 0,'17'0'15,"1"0"-8,-18-17-3,17 17-2,1 0 3,-18-18-2,17 18 0,-17-17 1,35 17 2,-35-17-2,18 17-3,-1 0 5,-17-18-4,17 18 5,-17-17-6,18 17 2,-1 0 2,-17-18-2,18 18 2,-18-17 2,17 17-5,-17-18 7,18 18-7,-1 0 5,-17-17-3,18 17 2</inkml:trace>
    </iact:actionData>
  </iact:action>
  <iact:action type="add" startTime="5764">
    <iact:property name="dataType"/>
    <iact:actionData xml:id="d2">
      <inkml:trace xmlns:inkml="http://www.w3.org/2003/InkML" xml:id="stk2" contextRef="#ctx0" brushRef="#br0">15663 5614 0,'-17'0'14,"17"17"-9,0 0 14</inkml:trace>
    </iact:actionData>
  </iact:action>
  <iact:action type="add" startTime="6275">
    <iact:property name="dataType"/>
    <iact:actionData xml:id="d3">
      <inkml:trace xmlns:inkml="http://www.w3.org/2003/InkML" xml:id="stk3" contextRef="#ctx0" brushRef="#br0">15628 5963 0,'-17'0'4,"-1"0"0,1 18 1,-1-18-2,18 17 0,-17-17-1,-18 18 3,35-1-3,-18-17 3,18 18-4,-17-18 1,-1 0 2,18 17-2,-17-17 1,17 18 3,-18-18-4,18 17 1,-17-17 2,-1 0-2,18 18 1,-17-18-1,-1 17 6,18 1 0,-17-18-4,17 17 6,-17-17 1,17 18-8,0-1 5</inkml:trace>
    </iact:actionData>
  </iact:action>
  <iact:action type="add" startTime="6718">
    <iact:property name="dataType"/>
    <iact:actionData xml:id="d4">
      <inkml:trace xmlns:inkml="http://www.w3.org/2003/InkML" xml:id="stk4" contextRef="#ctx0" brushRef="#br0">15716 6873 0,'-18'0'1,"36"0"-1,-36 17 7,1 1-1,-1-1-5,1-17 3,-1 18-2,1-18 1,17 17-1,-18-17 0,18 18-2,-17-18 4,17 17-2,-18-17 3,18 18-3,0-1 0,-17-17-1,-1 18 3,1-1 0,17 0-1,-18-17-1,18 18 3,-17-18 0,17 17-1,0 1 2,-18-18 2,18 17-3</inkml:trace>
    </iact:actionData>
  </iact:action>
  <iact:action type="add" startTime="7341">
    <iact:property name="dataType"/>
    <iact:actionData xml:id="d5">
      <inkml:trace xmlns:inkml="http://www.w3.org/2003/InkML" xml:id="stk5" contextRef="#ctx0" brushRef="#br0">16485 11454 0,'0'18'18,"-18"-18"-9,18 17-7,-17-17 1,17 18 2,-18-18-3,1 17 3,-1-17 0,18 18-3,-17-18 0,-1 0 4,18 17-5,-17-17 3,-1 0 0,18 18-2,-17-18 2,17 17-1,-18-17 4,18 18 3,-17-18 5</inkml:trace>
    </iact:actionData>
  </iact:action>
  <iact:action type="add" startTime="7804">
    <iact:property name="dataType"/>
    <iact:actionData xml:id="d6">
      <inkml:trace xmlns:inkml="http://www.w3.org/2003/InkML" xml:id="stk6" contextRef="#ctx0" brushRef="#br0">16712 12241 0,'-17'18'2,"34"-36"-2,-52 53 5,18-35-2,-1 18-2,1-18 2,-18 17 1,35 1-2,-18-18-1,18 17 2,-35-17-1,35 18-1,-17-18 3,-1 17-2,1-17-1,-1 18 2,1-1-1,-1-17 0,18 18 2,-35-1-1,18-17 1,-1 18-2,1-1 3,-1-17-4,18 18 1,-17-18 1,-1 0 1,18 17-3,0 1 8</inkml:trace>
    </iact:actionData>
  </iact:action>
  <iact:action type="add" startTime="14185">
    <iact:property name="dataType"/>
    <iact:actionData xml:id="d7">
      <inkml:trace xmlns:inkml="http://www.w3.org/2003/InkML" xml:id="stk7" contextRef="#ctx0" brushRef="#br0">16380 8184 0,'17'0'29,"-17"18"-28,18-18 3,-18 17-1,17 1 2,1-1 0,-1 1 2,-17-1-3,18-17-1,-18 18 0,17-1 1,-17 1 0,18-18-2,-18 17 0,17-17 0,-17 18 3,18-18-4,-18 17 2,17-17 1,-17 18 1,18-18-2,-18 17 2,17-17-1,1 0 11</inkml:trace>
    </iact:actionData>
  </iact:action>
  <iact:action type="add" startTime="14737">
    <iact:property name="dataType"/>
    <iact:actionData xml:id="d8">
      <inkml:trace xmlns:inkml="http://www.w3.org/2003/InkML" xml:id="stk8" contextRef="#ctx0" brushRef="#br0">16572 9006 0,'18'0'1,"-18"18"1,0-1 5,17-17-2,-17 18-3,0-1 2,18-17 0,-18 18 1,0-1-4,17-17 1,-17 18 1,0-1-1,18-17 3,-18 18-2,17-18 0,-17 17-2,18 1 1,-1-1 4,-17 0-2,17-17-3,-17 18 3,18-18 0,-18 17 1,17-17-1,-17 18 5</inkml:trace>
    </iact:actionData>
  </iact:action>
  <iact:action type="add" startTime="15359">
    <iact:property name="dataType"/>
    <iact:actionData xml:id="d9">
      <inkml:trace xmlns:inkml="http://www.w3.org/2003/InkML" xml:id="stk9" contextRef="#ctx0" brushRef="#br0">16782 10160 0,'0'0'1,"0"18"11,0-1-7,0 1 5,0-1 0,17-17-5,-17 18-1,18-18 1,-18 17 0,17-17-3,1 0 5,-18 18-5,17-18 7,1 0-3,-18 17-4,17-17 17</inkml:trace>
    </iact:actionData>
  </iact:action>
  <iact:action type="add" startTime="21841">
    <iact:property name="dataType"/>
    <iact:actionData xml:id="d10">
      <inkml:trace xmlns:inkml="http://www.w3.org/2003/InkML" xml:id="stk10" contextRef="#ctx0" brushRef="#br0">17184 8289 0,'17'0'2,"-17"18"3,18-18 3,-18 17 0,17-17-1,-17 18 3,18-18 2,-18 17-5,17-17 1,-17 18-3,18-18 2,-18 17-5,0 1 4,17-1-1,-17 1 0,18-1 0,-18 1-2,0-1 1,0 0 1,17 1-4,-17-1 6,0 1-5,0-1 1,0 1-1,0-1 2,0 1-1,18-18-2,-18 17 2,0 1-1,0-1 3,0 1-3,0-1 4,0 1-5,0-1 2,0 1 3,0-1-2,0 1 0,0-1 2,17-17-1,-17 18-1,0-1 13,0 1 41,0-1-41,18-17-5,-18 18-9,0-1 17,0 1-11,0-1-2,17-17-4,-17 18-1,0-1 5,0 1 0,0-1-1,0 1 1,0-1-2,0 1 5,18-18 0,-18 17 3</inkml:trace>
    </iact:actionData>
  </iact:action>
  <iact:action type="add" startTime="23073">
    <iact:property name="dataType"/>
    <iact:actionData xml:id="d11">
      <inkml:trace xmlns:inkml="http://www.w3.org/2003/InkML" xml:id="stk11" contextRef="#ctx0" brushRef="#br0">17464 9076 0,'0'18'209,"0"-1"-196,0 1 2,17-18-3,-17 17-3,0 1 29,18-18-2,-1 0-17,-17 17 170,-17-17-182,17 18-2,-18-18-3,18 17 4,0 0 1,-17-17-6,17 18 6,0-1-3,-18-17 0,18 18 3,0-1-3,-17-17-2,17 18 2,0-1 2,0 1 1,0-1 1,0 1 0,0-1 1,0 1 0,0-1 0,0 1-5,0-1 0,0 1 0,0-1 1,0 1-2,0-1 2,0 1-2,0-1 2,0 1 0,0-1-3,0 1 3,0-1-1,17-17-2,-17 18 0,0-1 3,0 1-3,18-1 1,-18 1 0,0-1 1,17 1 0,-17-1 0,0 1-2,18-1 4,-18 1-4,0-1 3,0 1 1,17-18-4,-17 17 4,0 1 2,0-1 2,18-17 2,-18 17-10,0 1 14,0-1-6,0 1-2,0-1 0,0 1-1,0-1-1,0 1 0,-18-1-1,18 1 0,-17-18 0,17 17-2,0 1 2,-18-18-3,18 17 3,-17-17-3,17 18 4,-18-18-4,1 0 5,17 17-5,-18 1 3,1-18 2,17 17-2,-18-17 0,18 18-2,-17-18 2,17 17 1,-18-17-3,1 0 8,17 18-9,-18-18 23,36 0 80,-18-18-99,17 18-1,1 0 0,-18-17-3</inkml:trace>
    </iact:actionData>
  </iact:action>
  <iact:action type="add" startTime="27665">
    <iact:property name="dataType"/>
    <iact:actionData xml:id="d12">
      <inkml:trace xmlns:inkml="http://www.w3.org/2003/InkML" xml:id="stk12" contextRef="#ctx0" brushRef="#br0">16310 13500 0,'0'18'33,"17"-18"-30,1 0 0,-1 0 3,1 0 0,-1 0-3,1 0 3,-1 0-1,1 0-2,-18-18-1,17 18 3,1 0-1,-18-17 0,17 17 0,1 0-3,-1 0 4,-17-17-4,18 17 3,-1 0 3,-17-18-2,18 18 1,-1 0-5</inkml:trace>
    </iact:actionData>
  </iact:action>
  <iact:action type="add" startTime="29347">
    <iact:property name="dataType"/>
    <iact:actionData xml:id="d13">
      <inkml:trace xmlns:inkml="http://www.w3.org/2003/InkML" xml:id="stk13" contextRef="#ctx0" brushRef="#br0">16223 13361 0,'17'0'106,"-17"17"-105,18-17 7,-18 18-2,0-1-1,17-17-3,-17 18 3,17-18 1,-17 17-4,0 1 5,18-18-4,-18 17 1,17-17 3,-17 17-5,0 1 6,0-1 2,18-17-7,-18 18 3,0-1 8,17-17-11,-17 18 18</inkml:trace>
    </iact:actionData>
  </iact:action>
  <iact:action type="add" startTime="33529">
    <iact:property name="dataType"/>
    <iact:actionData xml:id="d14">
      <inkml:trace xmlns:inkml="http://www.w3.org/2003/InkML" xml:id="stk14" contextRef="#ctx0" brushRef="#br0">17691 13098 0,'-18'0'9,"1"0"7,0 0-6,-1 0 3,1 0-5,-1 0 0,1 0 0,17 18-3,-18-18-3,1 0 3,17 17 1,-18-17-2,18 18 1,-17-18-3,17 17 4,-18-17-1,18 18-2,-17-18 2,-1 0-3,18 17 2,0 1-1,-17-18 0,17 17 1,-18-17-1,18 18 0,-17-18 2,17 17-3,0 1 3,-18-18-3,18 17 3,0 1 0,-17-18 1,17 17-4,0 1 4,0-1-1,0 1 2,-18-18-3,18 17-2,0 1 7,0-1-1,0 1 1,0-1 2,0 0-2,18-17-7,-18 18 2,0-1 1,17-17-1,-17 18-3,18-18 3,-18 17-1,17 1 1,1-18 1,-18 17-4,17-17 1,1 18 2,-1-18 0,1 17 2,-1 1-2,1-18-1,-1 0 1,1 17 0,-1-17-1,-17 18 1,18-18-2,-1 0 2,1 0 1,-1 0 1,0 0 2,-17 17-3,18-17 0,-1 0 4,1 0 2,-1 0 0,1 0 9,-1 0 2,-17-17-20,0-1 6,18 18 0,-18-17-5,0-1 3,17 18-3,1-17 2,-18-1 1,0 1-2,17 17-1,-17-18 0,0 1 2,0-1 1,0 1 0,0-1 0,0 1 1,0 0-1,0-1 2,0 1-3,0-1 2,0 1-3,-17-1 3,17 1 0,0-1 0,-18 18-5,18-17 2,0-1 5,-17 18-3,17-17 0,0-1 5,-18 18-6,18-17 0,-17 17 3,17-18-3,-18 18 3,18-17 4,-17 17-3</inkml:trace>
    </iact:actionData>
  </iact:action>
  <iact:action type="add" startTime="35721">
    <iact:property name="dataType"/>
    <iact:actionData xml:id="d15">
      <inkml:trace xmlns:inkml="http://www.w3.org/2003/InkML" xml:id="stk15" contextRef="#ctx0" brushRef="#br0">17324 13675 0,'17'0'122,"1"0"-117,-1 0-1,-17-17 0,18 17-2,-1 0 1,-17-18 0,18 18-2,-1-17 6,18-1-1,-17 18 0,-18-17-5,17 17 5,-17-18-5,18 18 6,17-17-2,-18 17-3,-17-18 0,18 18 3,-1-17-4,1 17 3,-18-18 0,17 18 0,0 0-1,-17-17 0,18 17 6,-18-17-5,17 17 19,-17-18-8,18 18 2</inkml:trace>
    </iact:actionData>
  </iact:action>
  <iact:action type="add" startTime="37173">
    <iact:property name="dataType"/>
    <iact:actionData xml:id="d16">
      <inkml:trace xmlns:inkml="http://www.w3.org/2003/InkML" xml:id="stk16" contextRef="#ctx0" brushRef="#br0">17569 13466 0,'0'17'29,"0"0"-23,17-17-3,-17 18 2,18-18 0,-18 17-2,17-17 0,-17 18 1,18-18-2,-1 17 4,0-17 0,-17 18-1,18-18-1,-1 17 3,1-17 6,-18 18-11,17-18 44,-17 17-41,0 1 70,18-18-73,-18 17 19,17-17-7,1 0 260</inkml:trace>
    </iact:actionData>
  </iact:action>
  <iact:action type="add" startTime="44304">
    <iact:property name="dataType"/>
    <iact:actionData xml:id="d17">
      <inkml:trace xmlns:inkml="http://www.w3.org/2003/InkML" xml:id="stk17" contextRef="#ctx0" brushRef="#br0">17796 13640 0,'0'18'6,"17"-18"2,1 0 17,-1 17 10,1-17-3,-1 0-16,-17 18 19,18-18 31,-1 0-52,1 0-3,-18 17-9,17-17 7,1 0 7,-18 18 67,17-18-34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40">
    <iact:property name="dataType"/>
    <iact:actionData xml:id="d0">
      <inkml:trace xmlns:inkml="http://www.w3.org/2003/InkML" xml:id="stk0" contextRef="#ctx0" brushRef="#br0">8601 3130 0,'17'0'46,"1"0"-40,-1 0-1,1 0-2,-1 0 1,1 0 0,-1 0-2,1 0 1,-1 0 0,1 0-1,-1 0 2,1 0-2,-1 0 0,1 0 1,-1 0 0,0 0-2,18 0 3,-17 0-1,-1 0 0,1 0-2,-1 0 1,1 0 0,-1 0 0,1 0 0,-1 0 0,1 0 1,-1 0-2,1 0 1,17 0 2,-18 0-2,1 0 0,-1 0 1,1 0-2,-1 0 1,1 0 1,-1 0-1,1 0 0,-1 0 2</inkml:trace>
    </iact:actionData>
  </iact:action>
  <iact:action type="add" startTime="2691">
    <iact:property name="dataType"/>
    <iact:actionData xml:id="d1">
      <inkml:trace xmlns:inkml="http://www.w3.org/2003/InkML" xml:id="stk1" contextRef="#ctx0" brushRef="#br0">7412 3148 0,'18'0'67,"-18"17"-64,17-17-1,1 0 1,-1 0 0,18 18 2,-18-18-3,1 0 2,-1 0-3,1 0 1,17 0 1,0 17-2,-18-17 1,1 0 3,34 18-3,-17-18 3,18 0-3,-36 0-1,1 0 2,34 17-2,-34-17 1,16 0 0,1 0 1,-17 0-1,-1 0-1,18 18 2,-17-18-1,-1 0 0,18 0 1,-17 0-1,-1 0-1,-17 17 0,35-17 2,0 0-1,-17 0 0,17 18 1,-18-18-1,1 0-1,-1 0 1,1 0 1,-1 0-1,1 0 0,-1 0 2,0 0-1,1 0 3</inkml:trace>
    </iact:actionData>
  </iact:action>
  <iact:action type="add" startTime="4213">
    <iact:property name="dataType"/>
    <iact:actionData xml:id="d2">
      <inkml:trace xmlns:inkml="http://www.w3.org/2003/InkML" xml:id="stk2" contextRef="#ctx0" brushRef="#br0">10646 3183 0,'18'0'17,"-1"0"-13,1 0 1,-1 0-2,0 0 0,1 0 0,-1 0 2,1 0-4,-1 0 1,18 0 2,-17 0-2,-1 0 1,1 0-2,-1 0 2,18 0 1,-17 0-3,-1 0 1,18 0 2,-17 0-3,-1 0 0,1 0 1,-1 0 1,1 0-1,-1 0-1,1 0 3,-1 0-3,1 0 1,-1 0 1,18 0-2,-18 0 0,1 0 1,17 0 1,-18 0 0,1 0-1,-1 0 0,1 0 0,-1 0 1,1 0 0,-1 0-1,1 0-1,-1 0 2,1 0 0,-1 0 0,1 0 0,-1 0 0,1 0 1,-1 0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95">
    <iact:property name="dataType"/>
    <iact:actionData xml:id="d0">
      <inkml:trace xmlns:inkml="http://www.w3.org/2003/InkML" xml:id="stk0" contextRef="#ctx0" brushRef="#br0">2168 3707 0,'17'0'31,"1"0"-29,-1 0 2,1 0-2,-1 0 2,18 18 2,-17-18-5,-1 0 3,1 0-3,34 0 4,-35 0-4,1 0 1,52 0 5,-53 0-4,18 0-2,-17 0 1,-1-18 2,36 18-2,-36 0-1,1 0 3,34 0-2,-34 0 0,-1-17 1,36 17-1,-36 0-1,1 0 2,16 0-1,-16 0 0,-1 0-1,18 0 2,-17 0-1,-1 0 0,1 0 1,-1 0-1,1 0-1,-1 0 3,1 0 2,-1 0 48,1 0-41,-1 0-4,1 0 2,-1 0-4,1 0 33,-1 0-11,1 0-17</inkml:trace>
    </iact:actionData>
  </iact:action>
  <iact:action type="add" startTime="5443">
    <iact:property name="dataType"/>
    <iact:actionData xml:id="d1">
      <inkml:trace xmlns:inkml="http://www.w3.org/2003/InkML" xml:id="stk1" contextRef="#ctx0" brushRef="#br0">4668 3602 0,'17'0'32,"1"0"-23,-1 0-3,0 0-4,1 0 2,-1 0-2,1 0 0,-1 0 0,1 0 1,-1 0-1,1 0 3,52 0-4,-53 0 1,1 0-1,-1 0 1,36 0 0,-36 0-2,1 0 1,-1 0 2,1 0-3,17 0 2,0 0 0,-18 0-1,0 0 3,1 0-4,69 0 1,-69 0 0,17 0 4,-18 0-5,71 0 1,-71 0 2,1-17-3,17 17 2,17 0 0,-34 0-2,-1 0 1,0 0 4,88 0-4,-87 0 1,17 0 0,17 0 0,-34 0 0,-1 0-1,18 0-1,18 0 4,-36 0-3,1 0 1,17 0 1,0 0-1,-18 0 5,53 0-6,-53 0 4,1 0-2</inkml:trace>
    </iact:actionData>
  </iact:action>
  <iact:action type="add" startTime="6207">
    <iact:property name="dataType"/>
    <iact:actionData xml:id="d2">
      <inkml:trace xmlns:inkml="http://www.w3.org/2003/InkML" xml:id="stk2" contextRef="#ctx0" brushRef="#br0">7237 3655 0,'18'0'1,"-1"0"7,1 0-3,-1 0 0,1 0-1,-1 0 0,1 0-1,17 0 3,-18 0-4,1 0 2,-1 0-2,1 0 2,-1 0-2,0 0-1,1 0 2,17 0-1,-18 0-2,1 0 2,-1 0 1,1 0-2,17 0 1,0 0-1,17 0 4,-52-18-5,18 18 1,-1 0 1,1 0 1,17 0-2,-18 0 1,1 0 1,-1 0-1,1-17-1,-1 17 1,1 0 1,-1 0-2,0 0 1,1 0 2,-1 0-2,1 0 0,-1-18 1,1 18 0,-1 0-2,1 0 3,-1 0-1,1 0 0,-1 0 1,1 0 1,-1 0 0,1 0 4,-1 0 20</inkml:trace>
    </iact:actionData>
  </iact:action>
  <iact:action type="add" startTime="6681">
    <iact:property name="dataType"/>
    <iact:actionData xml:id="d3">
      <inkml:trace xmlns:inkml="http://www.w3.org/2003/InkML" xml:id="stk3" contextRef="#ctx0" brushRef="#br0">9720 3602 0,'17'0'7,"1"0"1,-1 0-2,1 0-2,-1 18 0,0-18 0,1 0-2,-1 0 5,53 0-3,-17 0-3,-36 0 1,1 0 3,52 0-2,-53 0-3,18 0 2,0 0 0,-17 0-1,-1 0 0,18 0 3,35 0-2,-35 0 0,0 0 1,-18 0-2,53 0 0,-52 0 4,-1 0-5,71-18 1,-71 18 1,18 0 1,35 0-1,-53 0-2,1 0 2,-1 0 1,53 0-1,-35-17-1,-17 17 1,17 0 0,0 0 0,0 0 0,-18 0-2,1 0 4,52 0-2,-53-18 2,1 18-4,17 0 1,-18 0 1,0 0 3,18 0-4,-17 0 2,-1 0 1</inkml:trace>
    </iact:actionData>
  </iact:action>
  <iact:action type="add" startTime="7423">
    <iact:property name="dataType"/>
    <iact:actionData xml:id="d4">
      <inkml:trace xmlns:inkml="http://www.w3.org/2003/InkML" xml:id="stk4" contextRef="#ctx0" brushRef="#br0">13915 3620 0,'18'0'2,"-1"0"3,0 0-2,1 0 0,-1 0-1,1 0 0,17 0 2,-18 0-3,1 0 1,17 0 1,-18 0-1,1 0-1,17 0 2,-18 0-1,1 0 5,104-18-5,-104 18 2,51 0-2,-34 0 2,53-17-3,-71 17 0,1 0 1,17 0 1,35-18-2,-35 18 0,-18 0 1,18 0 1,35 0-2,-35-17 1,-18 17-1,1 0 3,17 0-3,35-18 0,-18 18 3,36 0-3,-71 0 1,18-17 1,18 17-1,-18 0-1,-18 0 1,18-18 1,0 18-2,0 0 1,-18 0-1,1 0 1,17 0-1,-18 0 2,1-17-3,-1 17 4,18 0-2,-17 0-1,-1 0 2,1 0-1,-1 0 1,-34 0 40,-1 0-37,1 0 5</inkml:trace>
    </iact:actionData>
  </iact:action>
  <iact:action type="add" startTime="11177">
    <iact:property name="dataType"/>
    <iact:actionData xml:id="d5">
      <inkml:trace xmlns:inkml="http://www.w3.org/2003/InkML" xml:id="stk5" contextRef="#ctx0" brushRef="#br0">10524 5981 0,'17'0'38,"1"0"-36,-1 0 1,1 0 0,-1 0-1,1 0 0,-1 0-1,1 0 1,-1 0 2,18 0-2,0 0 2,17 0-2,-34 0-1,-1 0 0,36 0 3,-36 0-2,1 0 0,-1 0 2,36 0-2,-36 0-1,1 0 1,-1 0-1,1 0 0,17 0 0,-18 0 1,18 0 1,-17 0-2,-1 0 1,0 0 1,36 0 0,-18 0-1,-18 0 2,36 0-3,-36 0 2,18 0 0,-17 0-1,-1 0 2,1 0-3,-1 0 2,1 0 0,-1 0 4</inkml:trace>
    </iact:actionData>
  </iact:action>
  <iact:action type="add" startTime="13339">
    <iact:property name="dataType"/>
    <iact:actionData xml:id="d6">
      <inkml:trace xmlns:inkml="http://www.w3.org/2003/InkML" xml:id="stk6" contextRef="#ctx0" brushRef="#br0">3094 6785 0,'18'0'97,"-1"0"-93,1 0 1,-1 0-3,1 0 1,-1 0 0,1 0-1,-1 0 1,-17 18-2,35-18 4,-17 0-3,-1 0-1,1 0 3,-1 0-3,-17 17 0,17-17 1,1 0 1,-1 0-2,1 0 1,-1 0 1,1 0-2,-1 0 2,1 0 0,-1 0-2,1 0 1,17 18 3,-18-18-4,18 0 4,-17 0-4,-1 0 1,18 0 3,-17 0-4,17 0 4,-18 0-3,1 0-1,17 0 4,-18 17-3,18-17 3,-18 0-3,1 0 1,-1 0-1,1 0 0,-1 0 2,1 18-2,-1-18 2,1 0-3,-1 0 2,1 0 1,-1 0-2,1 0 0,-1 0 1,1 0 1,-1 0 1,1 0-1,-1 0-1,1 0 2,-1 0-1,1 0 0,-1 0 0,1 0 1,-1 0-2,0 0 3,1 0-1,-1 0 0,1 0 11</inkml:trace>
    </iact:actionData>
  </iact:action>
  <iact:action type="add" startTime="17421">
    <iact:property name="dataType"/>
    <iact:actionData xml:id="d7">
      <inkml:trace xmlns:inkml="http://www.w3.org/2003/InkML" xml:id="stk7" contextRef="#ctx0" brushRef="#br0">9248 8464 0,'17'0'25,"1"0"-16,-1 0-5,1 0 2,-1 0-2,0 0-1,1 0 0,-1 0-1,1 0 1,17 0 2,-18 0-3,18 0 2,-17 0-1,-1-17-1,1 17 0,-1 0 0,1 0-1,17-18 3,-18 18-2,1 0-1,34 0 3,-34 0-3,-1 0 1,1-17 1,17 17-1,-1 0-1,-16 0 4,-1 0-5,53 0 2,-52 0-1,-1 0 3,53 0-3,-52 0 1,-1 0 1,36-18-2,-36 18 1,18 0 3,35 0-4,-52 0 1,-1 0-1,0 0 1,1 0-1,17 0 1,0 0-1,17 0 3,-34 0-2,-1 0-1,18 0 3,0 0-3,-17 0 1,-1 0 1,36 0-2,-18 0 2,-18 0 0,1 0-2,-1 0 0,0 0 1,1 0 1,-1 0-2,1 0 1,-1 0 0,1 0 0,-1 0 2,1 0-1,-1 0 1,1 0 1</inkml:trace>
    </iact:actionData>
  </iact:action>
  <iact:action type="add" startTime="36894">
    <iact:property name="dataType"/>
    <iact:actionData xml:id="d8">
      <inkml:trace xmlns:inkml="http://www.w3.org/2003/InkML" xml:id="stk8" contextRef="#ctx0" brushRef="#br0">8269 12504 0,'0'0'1,"17"0"7,1 0-7,-1 0 3,1 0-1,-1 0 1,1 0 1,-1 0-2,1 0-2,-1 0 1,0 0 1,1 0-1,-1 0 0,1 0 2,-1 0-2,1 0 2,-1 0-3,1-18 2,-1 18 0,1 0 0,-1 0 1,1 0-3,-1 0 2,1 0-1,-1 0 2,18 0 2,0-17-3,-17 17 0,-1 0 1,1 0-3,-1 0 1,1 0 3,-1 0-4,0 0 2,1 0 0,-18-18-1,17 18-1,1 0 2,-1 0-1,1 0-1,-1 0 3,1 0-3,-1 0 3,1 0-2,-1 0 0,1 0-1,17-17 4,-18 17-3,1 0 3,17 0-4,-18 0 0,1 0 1,17 0 1,-18 0 0,1 0 1,-1 0-4,-17-18 2,18 18 2,34 0-2,-35 0 0,1 0 1,-1 0-1,1 0 0,-1 0 1,1 0-1,-1 0 0,1 0 1,-1 0-2,1 0 1,-1 0 3,18 0-3,-17 0 1,-1 0-1,1 0-2,-1 0 3,1 0 0,-1 0-1,18 0 3,-17 0-3,-1 0 3,1 0-1,-1 0 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46">
    <iact:property name="dataType"/>
    <iact:actionData xml:id="d0">
      <inkml:trace xmlns:inkml="http://www.w3.org/2003/InkML" xml:id="stk0" contextRef="#ctx0" brushRef="#br0">19998 997 0,'18'17'4,"-18"1"10,0-1-2,0 1-6,0-1 4,0 1-1,0-1-1,0 1-2,0-1 4,0 1-4,0-1 0,0 1 2,0-1-2,0 1 1,0-1-1,0 1-1,0-1 1,0 1 0,0-1-1,0 1-1,0-1-1,0 0 3,0 1 0,0-1-1,0 1 1,0-1 1,-18-17-1,18 18-2,0-1 0,0 1 2,0-1 1,0 1-3,-17-18-2,17 17 2,0 1 2,0-1 1,0 1-3,-18-18-1,18 17 0,0 1 1,0-1 1,0 1 0,-17-18-3,17 17 1,0 1 3,0-1-2,0 1 1,-17-1 2,17 1-4,0-1 4,0 1-1,0-1-2,0 1 3,0-1-1,0 1-1,0-1 1,0 1-1,-18-18-3,18 17 3,0 36 13,0-36-14,0 1 3,0-1-3,0 1 1,0-1 3,0 0-4,0 1 1,0-1 0,0 1 0,0-1 1,0 1 0,0-1-2,0 1 2,0-1-3,0 1 3,0-1-3,0 1 1,0-1 0,18 1 0,-18-1-1,0 1 1,0-1-1,0 1 0,0-1 0,0 1 0,0-1 1,0 1-3,0-1 3,0 1-1,17-1-1,-17 1 1,0-1-1,0 1 1,0-1-1,0 1 2,0-1-1,0 1-1,0-1 1,17-17-1,-17 18 0,0-1 1,0 1 0,0-1-1,0 1 1,0-1-1,0 0 3,18 1-4,-18-1 3,0 1-2,0-1 2,0 1 0,0-1-2,0 1 3,0-1-4,0 1 3,17-18-2,-17 17 2,0 1-2,0-1 0,0 1 2,0-1-2,0 1-1,0-1 2,0 1-1,18-18 1,-18 17 0,0 1-1,0-1 3,0 18-3,17-17 0,-17-1 1,0 1-1,0-1 0,0 1 2,0-1-3,0 1 1,18-18 1,-18 35-1,0-18 0,0 1 0,0-1 0,0 1-1,17 17 3,-17-18-3,0 1 2,0-1 0,0 18-1,0-18-1,18-17 2,-18 35-1,0-17-2,0-1 3,0 1-1,0-1-1,0 1 0,0-1 1,0 18 3,17 0-2,-17-17-3,0 17 2,0-18 0,18 1 0,-18 17 2,0 17-3,0-34 1,0-1-2,0 1 3,17 17-2,-17-18 0,18 1 1,-18-1-1,0 1 1,0-1-2,0 18 1,17-17 1,-17 17 0,0-18 1,18 35-2,-18-34 0,0-1 1,0 1-2,0-1 2,17 18-1,-17 0 1,0-17-1,0 17 2,18 0-2,-18-18 1,0 1-2,0-1 4,17 53-3,-17-52 0,0-1 1,0 1-2,0-1 3,18 18-2,-18-17 1,0 17-1,0-18 2,17 36-1,-17-36-2,0 1 1,0-1 2,0 1-3,0 16 2,18 1-1,-18-17 1,0 17 1,17 0-2,-17 0 1,0-18 2,18 36-2,-18-36-2,0 1 2,0-1 1,17 36-2,-17-36 0,18 1 2,-18-1-3,0 18 3,0-17-1,17-1 2,-17 18-3,0 0 1,18-35 0,-18 18 0,0-1-2,0 1 2,0-1 2,17 36-2,-17-36 1,0 1-1,0-1 0,0 0 0,17 36 3,-17-36-3,0 18 3,0-17-4,0-1 1,0 1 1,0-1-2,18 1 1,-18-1 2,0 1-3,0-1 0,0 1 1,0-1 1,0 1-2,0-1 0,0 1 1,0-1 1,0 1-2,0-1 2,0 1 0,0-1-2,0 1 0,0-1 1,0 1 0,0-1-1,0 1 2,0-1 0,0 1-2,0-1 1,0 1 2,-18-18-3,18 52 0,0-34 1,0 34 2,0-35-2,0 1 0,0-1-1,0 1 1,0-1-1,0 1 1,0-1 0,0 1-1,0-1 1,0 1-1,0-1 2,-17 1-1,17 17-1,0-18 1,0 1 0,0-1-1,0 1 1,0-1-2,0 1 1,0-1 4,0 36-4,0-36 4,0 36-4,0-36 1,0 1 1,0 17-2,0-18 0,-17 1 1,17-1 1,0 18-2,0-17 1,0-1-1,0 18 3,0-18-3,0 1 0,0-1 3,0 36-1,0-36-2,0 1 2,0 17-2,0-18 0,0 1 0,0-1 1,0 18 0,0-17 0,0-1 0,0 18 1,0-17-2,0-1 1,0 1-1,0 17 3,0-18-3,0 1 0,0-1 1,0 18 1,0-17-2,0-1 0,0 36 4,0-36-4,0 1 0,0 34 3,0-34-2,0-1 0,0 0 1,0 18-2,0-17 1,0-1-2,0 36 4,0-36-2,0 1-1,0-1 0,0 36 2,0-36-1,0 1-1,0 17 3,0-18-3,0 1 1,0 17-1,0 17 2,0-34-1,0-1-1,0 18 2,0-17-1,0-1-1,0 1 0,0-1 2,0 18-2,0-17 0,0-1 1,0 1 0,0 17 0,0-18-1,0 0 1,0 1-2,0-1 3,0 18-2,0-17 1,0-1-1,0 1 2,0-1-2,0 18 0,0-17 1,0-1 1,0 18-2,0-17 1,0-1-1,0 1 2,0 17-2,0-18 1,0 1-1,0-1 1,17 1 0,-17-1-1,0 1 1,0-1-2,0 18 4,0-17-3,0-1 0,0 1 0,0 17 2,0-18-2,0 1 2,0-1 0,0 18-1,0-17-2,0-1 2,0 18 1,0-18-1,0 1-1,17-18 0,-17 17 2,0 18-2,0-17 1,0-1-1,0 1 2,0 17-2,0-18 0,0 1 1,0-1 1,0 1-2,0-1 1,0 1 2,0 34-3,0-34 1,18 34 3,-18-34-4,0-1 1,0 18 1,0-17-1,0-1-1,0 18 3,0-17-3,0-1 1,0 18 2,0-17-3,0-1 0,0 1 1,0-1 0,0 0-1,0 1 0,0-1 1,0 1 1,0 17-2,0-18 1,0 1-1,0-1 2,0 36-1,0-36-1,0 1 1,0 17 0,0-18 0,0 1 0,0-1-1,0 1 1,0-1-1,0 1 1,0-1-2,0 1 2,0-1 0,0 1-1,0-1 1,-18 1 0,18 17 1,0 0-2,0-18 1,0 1 1,0 17-2,0-18 0,0 1 1,0 17 1,0-18-2,0 0 1,-17 1-1,17-1 2,0 1-2,0-1 0,0 1 0,0-1 2,0 18-2,0-17 2,0-1-1,0 18 0,0-17-1,0-1 1,0 1-1,0-1 2,0 18-2,0-17 0,0-1 2,0 1-2,0-1 1,0 1-1,0-1 0,0 1 0,0-1 2,0 1-2,0-1 0,0 1 1,0 17 1,0-18-1,0 1-1,0-1 1,17 1 0,-17-1-1,0 1 2,0-1-1,0 1-1,0-1 1,0 0 0,0 1 1,0-1-2,0 1 0,0-1 1,0 1 0,0-1 1,0 1-1,0-1 1,0 1-1,0-1 1,0 1 0,18-1 0,-18 1 1,0-1-2,0 1 1,0-1 1,0 1 0,0-1-2,0 1 1,0-1 1,0 1-1,0-1 0,-18-17-1,18 18-1,0-1 2,0 1-1,0-1 2,0 1-2,0-1 0,0 1 1,0-1-2,0 1 1,0-1 1,0 1-1,0-1 1,0 1 0,0-1-2,0 1 2,0-1 0,0 0-2,0 1 1,0-1 0,18-17 0,-18 18-1,0-1 0,0 1 1,0-1 1,0 1-1,0-1 0,0 1 0,0-1 1,0 1-1,0-1 0,0 1 1,17-1-1,-17 1 1,0-1-1,0 1 0,0-1 2,0 1-2,0-1 2,0 1-1,0-1 1,0 1-3,0-1 2,0 1 2,0-1-3,0 1 1,0-1 1,0 1-2,0-1 2,0 1-1,0-1 1,0 1-1,-17-18-2,17 17 1,0 1 1,0-1-1,0 1 1,0-1 0,0 1-2,-18-1 2,18 0 0,0 1-1,0-1 1,0 1 0,0-1 0,0 1 0,0-1-2,0 1 2,0-1 1,0 1-1,0-1 0,0 1-1,0-1 1,0 1 1,0-1-2,0 1 1,0-1 0,0 1 0,0-1 1,0 1-2,0-1 2,0 1-1,0-1 1,0 1 1,0-1-3,18 1 2,-18-1-1,0 1 3,0-1-1,17 1 1,-17-1 0,0 1 6,18-18-2,-18 17-3,0 1 19,0-1-5,17-17 42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873">
    <iact:property name="dataType"/>
    <iact:actionData xml:id="d0">
      <inkml:trace xmlns:inkml="http://www.w3.org/2003/InkML" xml:id="stk0" contextRef="#ctx0" brushRef="#br0">19666 7135 0,'0'17'20,"18"-17"-19,-1 0 5,-17 18-2,18-18-2,-1 0 2,1 0 1,17 17 2,-18-17-5,1 0 0,-1 0 1,1 18 2,-1-18-4,1 0 1,-1 0 2,1 0-3,-1 0 1,0 0 1,1 0-1,-1 0 1,18 0 0,-17 0-1,34 0 6,-17 0-5,-17 0 0,-1 0-2,1 0 2,-1 0-1,1 0 0,-1 0 1,1 0-1,-1-18 1,1 18 0,-1 0-1,1 0 3,-1 0-5,1 0 4,-1 0-1,1 0-1,-1 0 1,0 0 1,1 0 0,-1 0-1,-17-17-1,18 17 1,-1 0 1,1 0-2,-1 0 2,1 0-1,-1 0 0,1 0 0,-1 0-1,1 0 2,-1 0 0,1 0-1,-1 0 2,1 0 0,-1 0-1,1 0 0,-1 0 1,1 0 2,-1 0-5,1 0 2,-1 0 0,1 0 1,-1 0-1,1 0 4,-18-18-6,17 18 3,0 0 3</inkml:trace>
    </iact:actionData>
  </iact:action>
  <iact:action type="add" startTime="32875">
    <iact:property name="dataType"/>
    <iact:actionData xml:id="d1">
      <inkml:trace xmlns:inkml="http://www.w3.org/2003/InkML" xml:id="stk1" contextRef="#ctx0" brushRef="#br0">15908 12014 0,'17'0'42,"1"0"-36,-1 0 0,1 0-4,-1 0 1,1 0 1,-1 0-1,1 0-1,-1 0 2,1 0-1,-1-17 1,1 17-1,-1 0 1,1 0-1,-18-18 3,17 18-6,1 0 6,-1-17-1,1 17 7,-18-18-2</inkml:trace>
    </iact:actionData>
  </iact:action>
  <iact:action type="add" startTime="33547">
    <iact:property name="dataType"/>
    <iact:actionData xml:id="d2">
      <inkml:trace xmlns:inkml="http://www.w3.org/2003/InkML" xml:id="stk2" contextRef="#ctx0" brushRef="#br0">18530 11997 0,'0'17'7,"18"-17"-7,-1 0 17,0 0-11,-17 18-2,18-18 0,-1 0 3,1 0 1,-1 0-4,1 0 0,-1 0-1,1 0 0,-1 0-1,1 0 0,-1 0 1,1 0-1,-18-18 0,17 18 1,18 0-1,-17 0-1,-1 0 3,1 0-1</inkml:trace>
    </iact:actionData>
  </iact:action>
  <iact:action type="add" startTime="34329">
    <iact:property name="dataType"/>
    <iact:actionData xml:id="d3">
      <inkml:trace xmlns:inkml="http://www.w3.org/2003/InkML" xml:id="stk3" contextRef="#ctx0" brushRef="#br0">21572 11997 0,'0'0'1,"17"0"6,1 0-3,-1 0 0,1 17-2,-1-17 2,1 0-1,17 0 3,-18 0-3,1 0-1,-1 0-1,1 0 1,-18 18 1,17-18-2,0 0 0,1 0 1,-1 0 1,1 0-1,-1 0 0,1 17 1,-1-17 0,1 0 2,-1 0-1,1 0 3,-18 17 1,17-17-4</inkml:trace>
    </iact:actionData>
  </iact:action>
  <iact:action type="add" startTime="39641">
    <iact:property name="dataType"/>
    <iact:actionData xml:id="d4">
      <inkml:trace xmlns:inkml="http://www.w3.org/2003/InkML" xml:id="stk4" contextRef="#ctx0" brushRef="#br0">22288 3148 0,'0'17'21,"0"1"-15,0-1 0,0 1-1,0-1-1,0 1 0,0-1 1,0 1-2,0-1 0,0 1 1,0-1-1,0 1 2,0-1-2,-17 1 4,17-1-6,0 1 3,0-1-1,0 1 2,0-1-2,0 0 1,0 1-2,0-1 4,0 1-3,0-1 1,0 1 2,0-1-1,0 1 2,0-1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788">
    <iact:property name="dataType"/>
    <iact:actionData xml:id="d0">
      <inkml:trace xmlns:inkml="http://www.w3.org/2003/InkML" xml:id="stk0" contextRef="#ctx0" brushRef="#br0">15261 4180 0,'0'17'59,"-17"-17"-52,17 17-3,-18-17 0,18 18 2,-17-18-2,17 17-2,-18-17 7,18 18-5,0-1 6,-17-17-5,17 18 5,-18-18-2,18 17-4,-17-17 19,17-17 108,17 17-130</inkml:trace>
    </iact:actionData>
  </iact:action>
  <iact:action type="add" startTime="22580">
    <iact:property name="dataType"/>
    <iact:actionData xml:id="d1">
      <inkml:trace xmlns:inkml="http://www.w3.org/2003/InkML" xml:id="stk1" contextRef="#ctx0" brushRef="#br0">21152 6733 0,'0'17'137,"-17"-17"-134,17 18 3,0-1 0,-18-17-1,18 18-1,-17-18-2,17 17 2,-18-17 3,18 18-4,0-1 4,-17 1 2,-1-18 5,18 17-11,0 1 12</inkml:trace>
    </iact:actionData>
  </iact:action>
  <iact:action type="add" startTime="33962">
    <iact:property name="dataType"/>
    <iact:actionData xml:id="d2">
      <inkml:trace xmlns:inkml="http://www.w3.org/2003/InkML" xml:id="stk2" contextRef="#ctx0" brushRef="#br0">18513 11664 0,'17'0'12,"1"0"-8,-1 0 2,0 0-1,1 0 2,-1 0-5,1 0 0,-1 0 1,1 0 1,-1 0-3,1 0 3,-1 0-2,1 0-1,-1 0 3,1 0-2,-1 0-1,1-17 4,-1 17-3,1 0 2,-1 0-3,1-18 1,-1 18 0,1 0 1,-1 0 2,-17-17-2,18 17-2,17 0 3,-35-18-1,17 18-1,-17-17 4,18 17-4</inkml:trace>
    </iact:actionData>
  </iact:action>
  <iact:action type="add" startTime="34864">
    <iact:property name="dataType"/>
    <iact:actionData xml:id="d3">
      <inkml:trace xmlns:inkml="http://www.w3.org/2003/InkML" xml:id="stk3" contextRef="#ctx0" brushRef="#br0">15838 11699 0,'17'0'32,"1"0"-27,-1 0 0,1 0 0,-1 0-2,-17-17 0,18 17-1,-1 0 2,1 0-1,-1 0 1,1 0 0,-1 0 1,1 0 0,-1 0-1,1 0 4,-1 0 4,1 0-5,-18-18-3,17 18-1</inkml:trace>
    </iact:actionData>
  </iact:action>
  <iact:action type="add" startTime="35646">
    <iact:property name="dataType"/>
    <iact:actionData xml:id="d4">
      <inkml:trace xmlns:inkml="http://www.w3.org/2003/InkML" xml:id="stk4" contextRef="#ctx0" brushRef="#br0">21677 11699 0,'17'0'58,"1"0"-53,-1 0-1,1 0 0,-1 0 1,1 0-2,-1 0 1,0 0 1,-17-17-3,18 17 2,-1 0 0,1 0 1,-18-18-3,17 18 3,1 0-1,-18-17 1,17 17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5.29412" units="1/cm"/>
          <inkml:channelProperty channel="Y" name="resolution" value="35.64357" units="1/cm"/>
          <inkml:channelProperty channel="T" name="resolution" value="1" units="1/dev"/>
        </inkml:channelProperties>
      </inkml:inkSource>
      <inkml:timestamp xml:id="ts0" timeString="2022-12-05T21:49:0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021">
    <iact:property name="dataType"/>
    <iact:actionData xml:id="d0">
      <inkml:trace xmlns:inkml="http://www.w3.org/2003/InkML" xml:id="stk0" contextRef="#ctx0" brushRef="#br0">13181 6890 0,'-18'0'49,"1"0"-48,-1 0 4,1 0-1,-1 0 1,1 0-1,-1 0 4,1 0 3,0 0 101,-1 0-103,1 0-3,-1 0-1,1 0-1,-1-17 0,1 17-2,-1 0 1,1 0 0,-1 0-1,1 0 2,-1 0-1,-34 0 4,34 0-4,1 0 0,-1 0-1,1-18 1,-1 18-1,1 0 0,-1-17 1,1 17 0,-1 0 1,18-18-2,-35 18 3,18-17-4,0 17 2,-1 0 0,18-18-1,-17 18 2,-1-17-2,1 17 3,17-18-3,-18 18-2,18-17 3,-17-1-1,-1 18 1,1-17 1,17-1-2,-18 1 3,1-1-2,17 1 0,-18-1-1,18 1 0,-17 17 1,17-18-2,0 1 0,-18-1 1,18 1 2,-17-1-3,17 1 1,0-1 1,0 1 0,-18-1-2,18 1 2,0-1 0,0 1-1,-17-1 0,17 1 1,0 0-1,0-1 1,0 1-1,0-1 1,0 1 0,0-1 1,0 1-2,0-1 1,0 1 1,0-1-2,0 1 3,0-1-2,0 1 0,17-1 2,-17 1-1,0-1-2,0 1 3,0-1-1,0 1 2,0-1-3,18 18-1,-18-17 2,0-1-1,0 1 2,0-1 0,17 1 1,-17-1-2,0 1 2,0-1 0,0 1 1,18 17-3,-18-18 0,0 1 4,0-1 3,17 18-8,-17-17 5,0-1 1,0 1 16,18 17-7,-18-18-1,0 1 5,0-1-1,17 18-13,-17-17-1,0 34 113,0 1-113,-17-18-2,17 17 1,-18-17 3,18 18-4,-17-18 0,17 17-2,-18-17 7,18 18-2,-17-18 0,17 17-2,-18-17 4,18 18-8,-17-1 14,17 1 31,-18-18-46,1 0 14,17 17-7,-18-17 1,1 0 2,17 18 2,-18-18 132,18 17-143,0-34 107,0-1-105,0 1 0,18 17-1,-18-18-1,17 18 3,-17-17-3,18-1-1,-1 18 4,-17-17-4,0-1 1,18 1 1,-18-1 0,17 18-1,1-17 1,-18-1 3,17 18-6,-17-17 3,18 17 1,-18-18-3,0 1 9,17 17-8,-17-17 4,18 17 77,-18 17-82,17-17 5,1 35 3,-18-18-6,17-17 1,-17 18-3,18-18 4,-18 17-4,17-17 4,-17 18-2,18-18-2,-18 17 4,17-17-3,1 18 3,-1-18 3,-17 17-7,18-17 2,-18 18 1,17-18-1,-17 17 7,17-17-5,-17-17 93</inkml:trace>
    </iact:actionData>
  </iact:action>
  <iact:action type="add" startTime="13563">
    <iact:property name="dataType"/>
    <iact:actionData xml:id="d1">
      <inkml:trace xmlns:inkml="http://www.w3.org/2003/InkML" xml:id="stk1" contextRef="#ctx0" brushRef="#br0">11782 5299 0,'0'17'4,"0"1"6,0-1-5,0 1-1,0-1 3,0 1-3,0-1 2,0 1 0,0-1 1,0 1 4,0-36 58,18 18-64,-18-17 2,0-1-3,0 1 1,17 17-2,-17-18 1,0 1 2,18-1 2,-18 1 1,0-1 5,17 18-3,1 0 49,-1 0-47,-17 18 7,18-18-18,-1 0 9,-17 17-8,0 1 9,0-1-6,18-17-4,-18 18 5,17-1 1,-17 1 6,18-1-9,-1-17 64,-17-17-67,0-1 3,18 18-3,-18-17 2,17 17-1,-17-18-1,18 18 2,-18-17-2,0-1 2,17 18-2,-17-17 3,18-1-2,-18 1 5,17 17-5,-17-18 21,17 18 9,-17 18-29,0-1 5,0 1 0,18-18-4,-18 17-3,0 1 3,17-18-1,-17 17 0,0 1 4,18-18-4,-18 17 1,17 1 3,1-18 7</inkml:trace>
    </iact:actionData>
  </iact:action>
  <iact:action type="add" startTime="14985">
    <iact:property name="dataType"/>
    <iact:actionData xml:id="d2">
      <inkml:trace xmlns:inkml="http://www.w3.org/2003/InkML" xml:id="stk2" contextRef="#ctx0" brushRef="#br0">13233 7100 0,'-17'0'12,"-1"0"-6,18-18-3,-17 18 1,-1 0 0,1 0 1,-1-17 0,1 17-1,-1 0 0,1 0 1,-1 0-2,1 0 0,0 0 0,-1 0 1,1 0-1,-1 0 0,1 0 1,-1 0-1,1 0 2,-1 0-2,1 0 0,-1 0 2,1 0-2,-1 0 0,18 17 0,-17-17-2,-1 0 3,1 18-1,-1-18 0,1 0-1,17 17 0,-18-17 0,1 18 2,-1-18-2,1 17 3,-1-17-3,1 18 0,-1-18 2,18 17-2,-17-17 2,17 18-3,-18-18 1,1 0 2,17 17-2,-17-17 2,-1 0-3,18 18 1,-17-18 3,-1 0-1,18 17-1,-17-17 1,17 18 1,-18-18 0,18 17 1,-17-17 1,17 18-5,0-1 6,0 1-2,0-1-3,-18-17 1,18 18-3,0-1 3,0 1-1,0-1 2,0 1-1,0-1-1,0 1 0,0-1 1,0 1-1,0-1 0,0 1 1,0-1-1,0 1 0,0-1 0,0 1-1,0-1 0,0 1 2,0-1-3,0 1 1,0 17 1,0-18 0,0 1 1,18-1-2,-18 0-1,0 1 2,0-1-1,0 1 0,0-1-2,0 18 5,0-17-4,0 17 4,17-18-3,-17 1 0,0-1 1,0 1-1,0-1 1,0 1-1,0-1 1,0 1 0,18-18-1,-18 17-2,0 1 4,0-1 0,0 1 2,17-1-2,-17 1 8,-17-18 72,-1-18-66,1 1-6,17-1-4,-18 18-1,18-17-3,0-1 5,-17 18-5,17-17-1,-18 17 8,18-18-5,-17 18 56,17 18-45,17-18-13,-17 17-2,0 1 4,0-1 2,18-17-6,-18 18 1,0-1 3,17-17-5,-17 18 3,18-18-1,-18 17 4,17-17-3,1 18 2,-1-1 0,1-17 1,-1 18-2,1-18-1,-1 0 2,0 0-1,1 0 4,-1 0-2,1 0 5,-18-18-7,0 1 0,17 17-1,-17-18 2,0 1-1,18-1-1,-18 1 1,0-1-1,0 1 0,0-1-1,0 1 1,0-1-1,0 1 1,0-1 0,0 1 1,17 17-3,-17-18 3,0 1 2,0-1 2,-17 18 52,17 18-59,-18-18 1,18 17 0,-17-17 0,17 18 3,-18-18-3,18 17 0,-17-17-1</inkml:trace>
    </iact:actionData>
  </iact:action>
  <iact:action type="add" startTime="16136">
    <iact:property name="dataType"/>
    <iact:actionData xml:id="d3">
      <inkml:trace xmlns:inkml="http://www.w3.org/2003/InkML" xml:id="stk3" contextRef="#ctx0" brushRef="#br0">12202 8551 0,'-18'0'3,"1"0"10,-1 0 0,18 18-5,-17-18-5,17 17 2,-18-17 5,18 18-7,0-1 4,-17-17-4,17 18 2,0-1 7,0 1-1,17-18-4,-17 17 12,18-17-11,-1 0 2,1 0-4,-18 18-4,17-18 0,1 0 2,-1 0-1,1 0 0,-1 0 1,1 0 0,-1 0-3,-17-18 3,18 18-3,-1 0 3,1 0 1,-18-17-4,17 17 4,-17-18-3,0 1 4,18 17-4,-18-18 4,17 18 0,-17-17-4,0-1 2,0 1 3,0-1-1,0 1 0,0-1 1,-17 18-6,17-17 6,-18 17-1,18-17-3,-17 17 5,-1 0 4,18-18-7,-17 18-1,-1 0 1,1 0 0,-1 0 1,1 0-2,-1 0 2,18 18-5,-17-18 3,-1 0-1,1 17 0,-1-17 1,18 17-2,-17-17 2,17 18-2,-18-18 2,18 17-2,-17 1 3,17-1 2,0 1-2,-17-18 0,17 17-3,0 1 4,0-1 0</inkml:trace>
    </iact:actionData>
  </iact:action>
  <iact:action type="add" startTime="18798">
    <iact:property name="dataType"/>
    <iact:actionData xml:id="d4">
      <inkml:trace xmlns:inkml="http://www.w3.org/2003/InkML" xml:id="stk4" contextRef="#ctx0" brushRef="#br0">24404 7660 0,'0'17'27,"17"-17"-16,-17 18-1,18-18-9,-1 0 8,1 0-2,-18 17-2,17-17-1,1 0-2,-1 0 3,1 0-1,-1 0 3,0 0-1,1 0-2,-1 0 3,1 0-3,-1 0 2,1 0 0,-1 0 2,1 0-6,-18-17 2,17 17-2,1 0 3,-1 0 2,-17-18-4,18 18-1,-1 0 4,1 0 2,-1 0-1,1 0 3,-1 0 14,1 0 11,-1 0-27,1 0-1,-1 0-1,1 0 1,-1 0 1,1 0 2,-18-17-7,17 17 9</inkml:trace>
    </iact:actionData>
  </iact:action>
  <iact:action type="add" startTime="21653">
    <iact:property name="dataType"/>
    <iact:actionData xml:id="d5">
      <inkml:trace xmlns:inkml="http://www.w3.org/2003/InkML" xml:id="stk5" contextRef="#ctx0" brushRef="#br0">1643 10178 0,'18'0'41,"-1"0"-37,1 0 2,-18-18-1,17 18-2,1 0 0,-1 0 1,1-17 0,-1 17 3,1-18-2,-1 18 1,-17-17-3,18 17 2,-1-18 0,-17 1 2,18 17-3,-18-18 2,17 18 1,-17-17-5,0-1 7,0 1 5,0-1-1,0 1 4,-17 17-12,-1 0 5,18-18-4,-17 18-1,-1 0-1,1 0 7,-1 0-2,1 0-2,-1 0 2,1 0 0,17 18-3,-18-18-2,18 17 2,-17-17 4,17 18-8,0-1 4,0 1 1,0-1 2,0 1-2,17-18-3,-17 17-1,18-17 0,-1 0 3,-17 18-4,18-18 1,-1 0 1,1 0 1,-18 17-3,17-17 0,1 0 2,-1 0 0,1 0 1,-18 18-3,17-18 2,1 0 1,-1 0 1,1 0-1,-1 0 0,0 0 0,1 0 0,-1 0 2,1 0-3,-1 0 4,-17-18-6,18 18 2,-1 0 4,-17-17-6,18 17 3,-1-18 6,-17 1 0,18 17-9,-18-18 7,17 18-6,-17-17 3,18 17-3,-1-18 18,1 18 44,-18 18-53,17-18 5,-17 17-15,0 1 14,0-1-3,18-17-6,-18-17 111,17 17-116,-17-18 2,18 1 3,-1-1-2,1 1 2,-1 17 0,-17-18-5,18 18 2,-18-17-3,17 17 7,-17-18-4,18 18 1,-18-17 4,17 17-6,0 0 11,1 0 25,-1 0-18,1 0-7,-1 0-2,1 0 8,-18 17 28,17 1-41,-17-1-2,0 1 2,18-18 1,-18 17-5,0 1 4,17-18-3,-17 17 1,0 1 8,18-36 94,-18 1-96,0-1-2,17 18-6,1 0 4,-18-17-5,17 17 2,-17-18 3,18 18-5,-1 0 5,-17-17-3,18 17-1,-1 0 5,-17-18-3,18 18-1,-1 0 3,1 0 0,-1 0 1,-17-17-6,18 17 2,-1 0 9,1 0 16,-1 0-11,1 0 1,-1 0 4,-17 17 57,-17-17-74,17 18-2,0-1 2,0 1 0,0-1 0,0 1-1,0-1-1,0 1 4,0-1-1,0 1 0,0-1 0,17-17 3,-17 18-7,17-18 26,1 0-18,-1 0-4,1 0 4,-18-18-6,17 18-1,-17-17 1,18 17 1,-18-18-1,0 1 2,0-1 3,0 1 0,0-1-2,0 1 4,-18 17-5,1-18 6,-1 18-5,1 0 0,-1 0 0,1 0 11,17 18 38,17-18-46,1 0-4,-1 0-1,1 0 2,-1 0-1,1 0-2,-1 0 4,1 0 0,-1 0-3,1 0 3,-1 0 4,-17 17 11,18-17-9,-18 18 18,17-18 62,-17-18-87,18 18-5,-18-17 0,0-1 4,17 18-5,-17-17 3,0-1 0,18 18-3,-18-17 5,17 17-2,-17-17 1,0-1 0,18 18-4,-18-17 9,17 17-8,-17-18 5,18 18-6,-1 0 9,-17-17-9,18 17 8,-1 0-1,-17-18-8,18 18 12,-18-17-2</inkml:trace>
    </iact:actionData>
  </iact:action>
  <iact:action type="add" startTime="24297">
    <iact:property name="dataType"/>
    <iact:actionData xml:id="d6">
      <inkml:trace xmlns:inkml="http://www.w3.org/2003/InkML" xml:id="stk6" contextRef="#ctx0" brushRef="#br0">3584 9776 0,'17'0'28,"-17"17"-27,18-17 4,-1 0 2,1 0 1,-1 0-3,1 0 0,-1 0 1,1 0 0,-1 0-1,1 0 0,-1 0 1,1 0 1,-1 0 3,0 0 11,-17-17-19</inkml:trace>
    </iact:actionData>
  </iact:action>
  <iact:action type="add" startTime="24610">
    <iact:property name="dataType"/>
    <iact:actionData xml:id="d7">
      <inkml:trace xmlns:inkml="http://www.w3.org/2003/InkML" xml:id="stk7" contextRef="#ctx0" brushRef="#br0">3654 9898 0,'0'18'52,"17"-18"-45,1 0-1,-1 0 2,1 0-3,-1 0 0,1 0 0,-1 0 0,1 0-2,-1 0 2,0 0-1,1 0 3,-18-18 0,17 18-2,1 0-2,-1 0 15,1 0 53,-18-17-69</inkml:trace>
    </iact:actionData>
  </iact:action>
  <iact:action type="add" startTime="26264">
    <iact:property name="dataType"/>
    <iact:actionData xml:id="d8">
      <inkml:trace xmlns:inkml="http://www.w3.org/2003/InkML" xml:id="stk8" contextRef="#ctx0" brushRef="#br0">5070 9811 0,'17'0'22,"1"0"-21,-1 0 4,1-18 1,-1 18-4,1 0 4,-18-17-1,17 17-3,0 0 2,1-18 2,-1 18 1,-17-17-3,18 17-1,-18-18 6,17 18-3,-17-17 16,0-1-1,0 1-4,-17 17-13,-1 0 6,1-18 5,-1 18 3,1 0-1,17 18 0,-17-18-15,17 17 5,0 1 0,0-1 2,0 1-3,0-1 3,0 1-3,0-1 3,17-17-5,-17 18 1,17-18-1,-17 17-1,18-17 0,-18 18 6,17-18-7,1 0 4,-1 0-2,1 0 2,-1 0-2,1 0 1,-1 0-1,1 0-1,-1 0 3,1 0-2,-1 0 3,-17-18-1,18 18-3,-18-17 1,17 17-1,-17-18 6,18 18-7,-18-17 6,17-1 0,-17 1 1,18 17-2,-18-18-3,0 1 5,0-1 1,0 1 0</inkml:trace>
    </iact:actionData>
  </iact:action>
  <iact:action type="add" startTime="26868">
    <iact:property name="dataType"/>
    <iact:actionData xml:id="d9">
      <inkml:trace xmlns:inkml="http://www.w3.org/2003/InkML" xml:id="stk9" contextRef="#ctx0" brushRef="#br0">5507 9618 0,'0'18'23,"0"-1"-11,0 1 3,0-1-6,17-17 5,-17 18-1,18-18 2,-18 17-10,0 1 13,17-18-13,-17 17 3,18-17 10,-18 18-16,0-1 48,0 1-25,0-1-14,-18-17-2,18 18-4,-17-18 0,34-18 75,1 18-75,-18-17-2,17 17 1,1-18 2,-18 1-4,17 17 1,0-18-1,1 1 3,-18-1-1,17 18-1,1 0-2,-18-17 1,17-1 1,-17 1 0,18 17-2,-18-18 3,17 18-3,1-17 3,-18-1-1,0 1 1,17 17-2,-17-18 2,18 1-2,-18-1 2,0 1 1,17 17-4,-17-18 4,0 1-2,0-1 3,0 1 0,0-1 2,0 1 0,-17 17 0,17-18-6,-18 18 77,18 18-77,0-1 2,-17-17-1,17 18-1,0-1 2,-18-17 0,18 18-3,0-1 2,-17-17 1,17 18-3,0-1 3,0 1 0,0-1-1,0 1 1,-18 17 3,18-18-3,0 1 1,0-1-2,0 1 1,0-1 0,0 1 1,0-1-2,0 1 1,0-1 0,0 1 4,18-18-1,-18 17-5,0 1 11,17-18 44,-17-18-45,0 1 1,0-1-5,0 1-1,0-1 0,0 1 3</inkml:trace>
    </iact:actionData>
  </iact:action>
  <iact:action type="add" startTime="27809">
    <iact:property name="dataType"/>
    <iact:actionData xml:id="d10">
      <inkml:trace xmlns:inkml="http://www.w3.org/2003/InkML" xml:id="stk10" contextRef="#ctx0" brushRef="#br0">5664 9688 0,'17'0'18,"1"0"-15,-1 0 2,1-17-2,-1 17 1,1 0 1,-1 0 0,-17-18-3,35 18 3,-17 0 0,-18-17-2,17 17 0,1 0 3,-18-18-3,17 18-2,1 0 7,-18-17-3,17 17 24</inkml:trace>
    </iact:actionData>
  </iact:action>
  <iact:action type="add" startTime="28363">
    <iact:property name="dataType"/>
    <iact:actionData xml:id="d11">
      <inkml:trace xmlns:inkml="http://www.w3.org/2003/InkML" xml:id="stk11" contextRef="#ctx0" brushRef="#br0">4947 9408 0,'0'0'0,"0"18"41,0-1-37,0 1 1,0-1 0,0 1-2,-17-18-2,17 17 3,0 1-1,0-1 0,-18-17 0,18 18-2,0-1 3,0 1-1,0-1 0,0 1 0,-17-18 0,17 17-2,0 1 3,0-1-3,0 1 4,0-1-4,0 1 1,0-1 1,0 1-2,0-1 2,0 18 1,0-17-2,0-1 0,0 1 2,17-18-3,-17 17 3,18 18-2,-18-18 0,0 1 2,17-18-3,-17 17 1,18 1 1,-18-1 0,17 1 2,1-18-3,-18 17 2,17-17-3,1 0 3,-1 0 2,-17 18-3,18-18 1,-1 0 1,1 0 4,-18-18-6,17 18 2,-17-17 0</inkml:trace>
    </iact:actionData>
  </iact:action>
  <iact:action type="add" startTime="28975">
    <iact:property name="dataType"/>
    <iact:actionData xml:id="d12">
      <inkml:trace xmlns:inkml="http://www.w3.org/2003/InkML" xml:id="stk12" contextRef="#ctx0" brushRef="#br0">6241 9583 0,'17'0'30,"-17"18"6,18-18-27,-1 0-1,1 0-2,-1 0-3,1 0 2,-1 0-1,1 0-1,-1 0 0,1 0 1,-1 0-2,1 0 0,17 0 2,0 0-2,-18 0 0,1 0 1,-1-18-2,0 18 0,1 0 2,-1 0-1,1 0 0,-1 0 1,1 0 0,-1 0 2,1 0 6</inkml:trace>
    </iact:actionData>
  </iact:action>
  <iact:action type="add" startTime="30809">
    <iact:property name="dataType"/>
    <iact:actionData xml:id="d13">
      <inkml:trace xmlns:inkml="http://www.w3.org/2003/InkML" xml:id="stk13" contextRef="#ctx0" brushRef="#br0">7220 9513 0,'0'18'12,"0"-1"-7,0 1-1,0-1 2,0 1-3,0-1 1,0 1 0,0-1 0,17 1-1,-17-1 2,0 1-3,0 17 3,18-18-2,-18 1 1,0-1-1,0 1 1,17 17-2,-17-18 3,18 1-4,-18-1 1,0 1 1,0-1-1,0 0 0,17-17 2,-17 18-3,0-1 2,18-17-1,-18 18 0,0-1 5,0 1 1,0-36 43,0 1-47,0-1 1,0 1 0,-18 17-3,18-18 0,0 1 1,0 0 1,0-1 0,0 1 0,0-1 1,0 1-2,0-1 2</inkml:trace>
    </iact:actionData>
  </iact:action>
  <iact:action type="add" startTime="31201">
    <iact:property name="dataType"/>
    <iact:actionData xml:id="d14">
      <inkml:trace xmlns:inkml="http://www.w3.org/2003/InkML" xml:id="stk14" contextRef="#ctx0" brushRef="#br0">7255 9496 0,'17'0'39,"1"0"-32,-1 0 8,-17 17 13,0 1-8,18-18-15,-18 17 4,0 1-1,-18-18-3,18 17-4,-17-17 5,17 18-4,-18-18 1,18 17 0,-17-17 2,17 18-4,0-1 3,-18-17-1,1 0-2,17 18 1,-18-1 4,1-17-4,17 18 1,-18-18-2,18 17 5,-17-17-5,17 18 6,-18-18-5,18 17 11,18-34 50,-1 17-59,1 0-1,-18-18-2,17 18 3,1-17-2,-1 17 2,1 0-2,-18-18 0,17 18 1,1 0-1,-18-17-1,17 17 3,1 0-2,-18-18 0,17 18 1,1 0 1,-18-17-1,17 17-1,1 0 7,-1 0 0,1 0 17,-1 0-9,1 0 8,-1 0 43,-17 17-62,0-34 63,0-1-62,17 18-5,-17-17 3,0-1 1,0 1 0,18 17-5,-18-18 5,0 1 1,17 17-5,-17-18 3,18 18 4,-18-17-9,17 17 10,-17-18-6,18 18 2,-1 0 3,1-17 1,-1 17 6</inkml:trace>
    </iact:actionData>
  </iact:action>
  <iact:action type="add" startTime="32083">
    <iact:property name="dataType"/>
    <iact:actionData xml:id="d15">
      <inkml:trace xmlns:inkml="http://www.w3.org/2003/InkML" xml:id="stk15" contextRef="#ctx0" brushRef="#br0">7832 9601 0,'17'0'32,"1"0"-16,-1 0-8,-17-18-3,18 18-3,-18-17 6,17 17-4,1-18 4,-18 1-3,17-1-4,-17 1 5,17 17 0,-17-18-3,0 1 3,0-1 0,0 1 3,0-1 1,-17 18-7,0 0 5,-1 0 0,-17-17-2,18 17-1,-1 0-3,1 17 2,-1-17 0,18 18-2,-17-18 0,-1 0 1,18 17 1,-17-17-2,17 18 1,-18-1-1,18 1 0,-17-1 2,17 1-1,-18-18 0,18 17 0,0 1 0,0-1 0,0 1 4,0-1 0,0 1 2,0-1 0,18-17-3,-1 0 1,-17 18-1,18-18-3,-1 0-1,1 0 2,-1 0 0,1 0-1,-1 0 0,1 0 0,-1 0 0,1 0 0,-1 0 0,-17-18-1,18 18-1,-1 0 3,0 0-1,1 0 1,-18-17-2,17 17-1,1 0 4,-1 0-3,-17-18 2,18 18-2,-1 0 3,-17-17-1,18 17 1,-1 0-3,-17-18 2,18 18-1,-18-17 1,17 17 0,-17-18 0,18 18 0,-18-17 1,17 17-2,-17-18 2,18 18-2,-18-17 2,17 17-4,-17-18 5,18 18-1,-18-17-2,0-1 6,0 1 0,0-1 3,0 1-1,0-1 5,-18 18 12,1 0-22,-1 0 2,1 0-2,-1 0 1,1 18-1,-1-18-2,18 17 2,-17-17-2,17 18-1,-18-18 1,18 17-2,0 1 8,-17-18-9,17 17 6,0 1 0,0-1 2,0 1 1,0-1-1,17-17 0,-17 18-5,18-18 1,-1 0 1,1 0-1,-1 0 0,1 0 0,-1 0 0,1 0-1,-1 0 0,-17-18-1,18 18-1,-18-17 2,17 17-3,1 0 2,-18-18 1,17 18-2,-17-17-1,18-1 4,-1 18-2,-17-17 0,18 17-1,-18-18-1,0 1 3,0-1 2,17 18-5,-17-17 2,0-1 2,0 1-1,0-1 2,0 1-2,0-1 0,-17 18-3,17-17 3,0-1 0,0 1-2,-18 17-1,18-18 4,0 1-3,0 0 1,0-1 0,-17 1 0,17-1 0,0 1 0,0-1 3,-18 1 0,18-1 0,0 1 2,-17 17 3,17-18 1,0 36 40,0-1-46,0 1-2,0-1 2,0 1 0,0-1 1,0 1-6,0-1 2,0 1 1,0-1-1,0 0 1,17 1 1,-17-1-3,0 1 2,0-1 0,18 1-1,-18-1 1,0 1 2,17-18-3,-17 17-1,0 1 4,18-18-2,-18 17-1,17-17 8,1 0 7,-1 0-4,1 0 1,-18-17-13,17 17 6,-17-18-6</inkml:trace>
    </iact:actionData>
  </iact:action>
  <iact:action type="add" startTime="33306">
    <iact:property name="dataType"/>
    <iact:actionData xml:id="d16">
      <inkml:trace xmlns:inkml="http://www.w3.org/2003/InkML" xml:id="stk16" contextRef="#ctx0" brushRef="#br0">8583 8796 0,'0'18'6,"0"-1"-2,0 1-1,18-1 0,-18 1 0,0-1-1,0 1 1,0-1-1,0 1-1,0 17 3,0-18-2,0 1 0,0 17 1,0-18-1,0 1 0,0-1 2,0 1-2,0-1-2,0 1 4,0 17-3,0-18 1,17 35 4,-17-34-5,0 17 4,0-18-4,0 1 1,0-1 1,0 1-1,18-18-1,-18 17 3,0 1-3,0-1 1,0 1 2,0-1-3,0 1 1,17-1 2,-17 1-3,0-1 2,0 1-1,18-18 1,-18 17-2,0 1 2,0-1-1,0 1 3,0-1-2,0 1 1,0-1 3,17-17-5,-17 18 6,0-1-3,0 1 13</inkml:trace>
    </iact:actionData>
  </iact:action>
  <iact:action type="add" startTime="34118">
    <iact:property name="dataType"/>
    <iact:actionData xml:id="d17">
      <inkml:trace xmlns:inkml="http://www.w3.org/2003/InkML" xml:id="stk17" contextRef="#ctx0" brushRef="#br0">4755 10405 0,'0'0'1,"17"0"0,1 0 1,-1 0 0,18-17 0,-17 17 2,52 0-3,-35 0 1,-18 0 1,53-18-2,-52 18 1,-1 0 0,1 0-2,-1 0 2,1-17-2,34 17 1,-35 0 2,1 0-3,-1 0 3,18 0-3,18 0 1,-36-18 1,18 18-2,-17 0 4,122-17-2,-105 17-1,0 0 2,-18 0-2,88-18 0,-70 18 0,0 0 0,-18 0 2,88-17-2,-35 17 1,-35-18 0,0 18-2,0 0 3,0 0-3,0-17 2,52 17-1,-17-18 3,105 1-3,-88-1 1,-52 18 2,158-17-3,-123 17 1,17-18 1,53 1-1,-53 17 0,1-18 1,17 1-2,-70 17 0,17 0 0,35-18 4,141-17-4,-193 35 1,17-17 1,-17 17-3,52-18 1,1 18 1,-1-17 3,88-1-3,-105 18 0,-35-17-2,0 17 2,52 0 0,-52 0-1,35-18 3,70 1-3,-105 17 0,0 0 0,0 0 3,87-17-3,-52 17 1,-17 0 2,52-18-2,-70 18-1,-18 0 3,53 0-2,-35 0 3,17 0-4,-34 0 1,17 0 2,-18 0 0,-34 0 18</inkml:trace>
    </iact:actionData>
  </iact:action>
  <iact:action type="add" startTime="35564">
    <iact:property name="dataType"/>
    <iact:actionData xml:id="d18">
      <inkml:trace xmlns:inkml="http://www.w3.org/2003/InkML" xml:id="stk18" contextRef="#ctx0" brushRef="#br0">6538 10860 0,'18'0'2,"-1"0"4,0 0-2,1 0 3,-1 0-2,1 0-1,-1 0 1,1-18-2,-1 18 1,1 0-1,-1 0-1,-17-17 0,18 17 3,-1 0-4,1-18 1,-1 18 1,-17-17-1,18 17-1,-1-18 3,1 18-2,-1-17 1,1 17 1,-18-18-2,17 18 3,1 0-3,-18-17 1,0-1-1,17 18 2,-17-17 1,0-1 1,0 1 1,0 0 5,0-1-7,-17 18 5,-1 0-1,18-17-7,-17 17 5,-1 0 0,1 0-1,-1 0-2,1 0 3,-1 0-5,18 17-1,-17-17 3,17 18 0,-18-18 0,18 17 2,-17-17-3,17 17 1,-18-17 2,18 35 0,0-17 2,0-1-4,0 1 2,0-1 0,0 1 0,0-1 0,0 1-1,18-18-4,-18 17 6,17-17-7,-17 18 4,18-18-2,-1 17 2,1 1 0,-1-18-1,1 0-1,-1 0 1,1 0 1,-1 0-1,1 0 0,-1 0-1,1 0 2,-1 0-2,1 0 0,-1 0 1,1 0-2,-1 0 2,0-18 0,1 18-1,-1 0 2,-17-17 0,18 17-3,-18-18 1,17 18 0,-17-17 0,18 17 1,-18-18 3,17 18-1,-17-17 0</inkml:trace>
    </iact:actionData>
  </iact:action>
  <iact:action type="add" startTime="36107">
    <iact:property name="dataType"/>
    <iact:actionData xml:id="d19">
      <inkml:trace xmlns:inkml="http://www.w3.org/2003/InkML" xml:id="stk19" contextRef="#ctx0" brushRef="#br0">7342 10545 0,'0'0'2,"-17"0"1,-1 0 8,18 18-9,0-1 8,0 1 0,0-1 0,0 1-2,0-1 4,0 0-2,18-17-5,-18 18 4,17-18-6,1 0 8,-18 17-3,17-17-6,1 0 8,-1 0 2,-17 18 42,-17-1-40,17 1-3,-18-18-4,18 17 2,0-34 57,18 17-62,-1-18 1,-17 1-3,18 17 2,-18-18-4,17 18 3,-17-17 1,18 17-3,-18-18 1,17 18 1,-17-17 0,17 17-2,-17-17 3,18 17-2,-18-18 0,17 1 2,-17-1 1,18 18-4,-18-17 3,0-1 1,17 18 0,-17-17-4,0-1 3,0 1 2,0-1 1,18 18-5,-18-17 2,0-1 6,0 1 0,0 34 62,0 1-69,0-1 2,0 1-1,0-1-1,-18-17-1,18 18 0,0-1 2,0 1-1,0-1 1,-17-17-3,17 18 1,0-1 1,0 1 1,0-1 0,0 0-2,0 1 2,0-1 0,0 1-1,0-1 1,0 1-1,0-1 1,17-17-1,-17 18-1,18-18 4,-18 17-5,0 1 6,17-18-2,1 0 7,-18 17-9,17-17 24,1 0-17,-1 0 7,-17-17-12,0-1 4,0 1 2,0-1-2,0 1 4,-17 17-11,17-18 4,-18 18-5,1 0 8,17-17-4,-18 17-3,1 0 2,-1 0 2,1 0-2,-1 0 3,1 0 0,-1 0 1,1 0 3,17-18 42,17 1-40,1 17-5,-18-18-4,17 18 0,1 0 1,-1 0-1,-17-17-2,18 17 1,-1-17 1,1 17 1,-1 0-1,1-18 0,-1 18 0,1-17 0,-1 17 0,1 0 1,-18-18-2,17 18-1,-17-17 3,18 17-3,-18-18 1,17 18 1,-17-17 5,18 17-4,-18-18 3,0 1 4,0-1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90357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90357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drop rows with price = 0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452ddffa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452ddffa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452ddffa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452ddffa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452ddffa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452ddffa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452ddffa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452ddffa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452ddffa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452ddffa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52ddffa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452ddffa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452ddffa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452ddffa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553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452ddffa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a452ddffa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a452ddff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a452ddff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52ddffa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452ddffa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452ddffa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a452ddffa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452ddffa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452ddffa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452ddffa1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452ddffa1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452ddffa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a452ddffa1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a452ddffa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a452ddffa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452ddffa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452ddffa1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452ddffa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452ddffa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452ddffa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a452ddffa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a64d9cbc1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a64d9cbc1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452ddffa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452ddffa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452ddffa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a452ddffa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a452ddffa1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a452ddffa1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a452ddffa1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a452ddffa1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452ddffa1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a452ddffa1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a452ddffa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a452ddffa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64d9cbc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a64d9cbc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64d9cbc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a64d9cbc1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64d9cbc1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64d9cbc1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452ddffa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a452ddffa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452ddffa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a452ddffa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a64d9cbc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a64d9cbc1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a64d9cbc1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a64d9cbc1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a64d9cbc1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a64d9cbc1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a64d9cbc1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a64d9cbc1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452ddffa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a452ddffa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9035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9035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452ddffa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452ddffa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Unlike some other attributes such as the manufacturing </a:t>
            </a:r>
            <a:r>
              <a:rPr lang="en" sz="1100" b="1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10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, which can be decoded from the </a:t>
            </a:r>
            <a:r>
              <a:rPr lang="en" sz="1100" b="1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VIN</a:t>
            </a:r>
            <a:r>
              <a:rPr lang="en" sz="110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and are uniform/standard across various vehicle manufacturers, engine block code is unique to manufacturers.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11/relationships/inkAction" Target="../ink/inkAction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11/relationships/inkAction" Target="../ink/inkAction4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4.png"/><Relationship Id="rId5" Type="http://schemas.microsoft.com/office/2011/relationships/inkAction" Target="../ink/inkAction5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6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microsoft.com/office/2011/relationships/inkAction" Target="../ink/inkAction8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11/relationships/inkAction" Target="../ink/inkAction9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hyperlink" Target="https://www.kaggle.com/datasets/3ea0a6a45dbd4713a8759988845f1a58038036d84515ded58f65a2ff2bd32e00?resource=download" TargetMode="Externa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7.png"/><Relationship Id="rId5" Type="http://schemas.microsoft.com/office/2011/relationships/inkAction" Target="../ink/inkAction11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9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microsoft.com/office/2011/relationships/inkAction" Target="../ink/inkAction12.xm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11/relationships/inkAction" Target="../ink/inkAction13.xm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4.xml"/><Relationship Id="rId7" Type="http://schemas.microsoft.com/office/2011/relationships/inkAction" Target="../ink/inkAction14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7.xml"/><Relationship Id="rId9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4.xml"/><Relationship Id="rId7" Type="http://schemas.microsoft.com/office/2011/relationships/inkAction" Target="../ink/inkAction15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4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1.PN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50.png"/><Relationship Id="rId5" Type="http://schemas.microsoft.com/office/2011/relationships/inkAction" Target="../ink/inkAction16.xml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11/relationships/inkAction" Target="../ink/inkAction17.xm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7.PNG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1.png"/><Relationship Id="rId10" Type="http://schemas.microsoft.com/office/2011/relationships/inkAction" Target="../ink/inkAction18.xml"/><Relationship Id="rId4" Type="http://schemas.openxmlformats.org/officeDocument/2006/relationships/notesSlide" Target="../notesSlides/notesSlide44.xml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11/relationships/inkAction" Target="../ink/inkAction1.xm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8.xml"/><Relationship Id="rId7" Type="http://schemas.microsoft.com/office/2011/relationships/inkAction" Target="../ink/inkAction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77825" y="1813350"/>
            <a:ext cx="81186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urier New"/>
                <a:ea typeface="Courier New"/>
                <a:cs typeface="Courier New"/>
                <a:sym typeface="Courier New"/>
              </a:rPr>
              <a:t>Data Preparation Techniques Project</a:t>
            </a:r>
            <a:endParaRPr sz="2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Using Automotive data from MarketCheck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66150" y="3840650"/>
            <a:ext cx="850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By Ojo, Oluwaseun Samuel &amp; Sholola, Oluwafunmiwo Judah</a:t>
            </a:r>
            <a:endParaRPr sz="650" b="1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9F752497-D29B-F2D0-09A2-3843C999D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0E93A092-A2D2-FABC-3CF5-3113F2928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38"/>
    </mc:Choice>
    <mc:Fallback xmlns="">
      <p:transition spd="slow" advTm="16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Filling Missing Data &amp; Handling Outliers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F5BDBBD4-9BBF-0F56-CE80-9AC46BB7A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"/>
    </mc:Choice>
    <mc:Fallback xmlns="">
      <p:transition spd="slow" advTm="1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224525" y="605025"/>
            <a:ext cx="41955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Price: 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About </a:t>
            </a:r>
            <a:r>
              <a:rPr lang="en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9%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is missing from the original dataset, so we artificially introduced </a:t>
            </a:r>
            <a:r>
              <a:rPr lang="en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6%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more missing values into the dataset, to make 15% of missing values. For our baseline, we replace these missing values with the average price for the </a:t>
            </a:r>
            <a:r>
              <a:rPr lang="en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of the vehicle.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788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Missing Data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224525" y="2828025"/>
            <a:ext cx="41955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Engine Size: 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About </a:t>
            </a:r>
            <a:r>
              <a:rPr lang="en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18%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of values are missing from this attribute in the original dataset. We utilize centrality measures (mode), based on categorization for a related attribute, </a:t>
            </a:r>
            <a:r>
              <a:rPr lang="en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body_type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to fill missing values.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5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0025" y="774725"/>
            <a:ext cx="4419173" cy="197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5201" y="2828750"/>
            <a:ext cx="2922349" cy="219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00AD8266-21C9-F7B9-249F-A0A07F4F0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679"/>
    </mc:Choice>
    <mc:Fallback xmlns="">
      <p:transition spd="slow" advTm="112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145700" y="961750"/>
            <a:ext cx="41955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788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Handling Outliers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00" y="906588"/>
            <a:ext cx="4195501" cy="33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2750" y="979500"/>
            <a:ext cx="3635298" cy="3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174350" y="584100"/>
            <a:ext cx="41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Before Handling Outliers: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4533250" y="584100"/>
            <a:ext cx="403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After Handling Outliers: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270250" y="4341475"/>
            <a:ext cx="4038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First, we save a copy of the rows with outliers under these attributes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4552600" y="4341475"/>
            <a:ext cx="3999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After fixing these outliers, we remove them from our clean dataset.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7" name="Audio 136">
            <a:hlinkClick r:id="" action="ppaction://media"/>
            <a:extLst>
              <a:ext uri="{FF2B5EF4-FFF2-40B4-BE49-F238E27FC236}">
                <a16:creationId xmlns:a16="http://schemas.microsoft.com/office/drawing/2014/main" id="{015F9290-E417-F219-986A-420F5FF505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31"/>
    </mc:Choice>
    <mc:Fallback xmlns="">
      <p:transition spd="slow" advTm="51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Final Clean Up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5DF396-C27B-9376-5CD5-EDC361746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"/>
    </mc:Choice>
    <mc:Fallback xmlns="">
      <p:transition spd="slow" advTm="2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224525" y="139475"/>
            <a:ext cx="4195500" cy="4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Finally, we drop the rows with </a:t>
            </a:r>
            <a:r>
              <a:rPr lang="en" sz="1300" b="1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outliers</a:t>
            </a:r>
            <a:r>
              <a:rPr lang="en" sz="1300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" sz="1300" b="1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missing values</a:t>
            </a:r>
            <a:r>
              <a:rPr lang="en" sz="1300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from certain columns:</a:t>
            </a:r>
            <a:endParaRPr sz="1300" dirty="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 b="1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vin</a:t>
            </a:r>
            <a:r>
              <a:rPr lang="en" sz="1300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: fundamental attribute, cannot be retrieved from others</a:t>
            </a:r>
            <a:endParaRPr sz="1300" dirty="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 b="1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miles</a:t>
            </a:r>
            <a:r>
              <a:rPr lang="en" sz="1300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: cannot be retrieved from any other columns</a:t>
            </a:r>
            <a:endParaRPr sz="1300" dirty="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 b="1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1300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: is obfuscated in VIN (not a 1-to-1 mapping) since it varies across manufacturers (makes)</a:t>
            </a:r>
            <a:endParaRPr sz="1300" dirty="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 b="1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body_type</a:t>
            </a:r>
            <a:r>
              <a:rPr lang="en" sz="1300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: is also obfuscated in VIN (unique to each make); if missing for a particular model of a make, cannot be retrieved from other models</a:t>
            </a:r>
            <a:endParaRPr sz="1300" dirty="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 b="1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city and province</a:t>
            </a:r>
            <a:r>
              <a:rPr lang="en" sz="1300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even if seller_name is available, if city is missing, it is missing in all instances of seller_name.</a:t>
            </a:r>
            <a:endParaRPr sz="1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268224"/>
            <a:ext cx="4541748" cy="470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FF910F-127A-7E96-78CF-9C191B679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93"/>
    </mc:Choice>
    <mc:Fallback xmlns="">
      <p:transition spd="slow" advTm="123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Distribution of our attributes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51B4C0-8E70-D365-8BFF-12F1F83DE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8"/>
    </mc:Choice>
    <mc:Fallback xmlns="">
      <p:transition spd="slow" advTm="5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0" y="152400"/>
            <a:ext cx="6655201" cy="49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11B917C-A10F-85B9-D3D4-099A783C2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661"/>
    </mc:Choice>
    <mc:Fallback xmlns="">
      <p:transition spd="slow" advTm="117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ITERATION TWO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0C3C0516-B1DA-986C-0CED-97423BB16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5"/>
    </mc:Choice>
    <mc:Fallback xmlns="">
      <p:transition spd="slow" advTm="5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125642" y="1029491"/>
            <a:ext cx="4195500" cy="1677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Moving forward,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we sub-sample </a:t>
            </a:r>
            <a:r>
              <a:rPr lang="en-US" sz="1300" dirty="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only a fraction of our clean dataset to use for analysis. We settled on 1500 as a reasonably-sized working set.</a:t>
            </a:r>
            <a:endParaRPr lang="en-US" sz="1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30B7E12-57A5-3297-D2F1-875F21662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826" y="152062"/>
            <a:ext cx="3991532" cy="4839375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E0A45D0-B20E-A92B-AB41-EB96ABBE1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2"/>
    </mc:Choice>
    <mc:Fallback xmlns="">
      <p:transition spd="slow" advTm="7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Feature Engineering(Encoding &amp; Data Scaling)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6B0E795-0781-AE99-062C-7CDAE46FB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3"/>
    </mc:Choice>
    <mc:Fallback xmlns="">
      <p:transition spd="slow" advTm="1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ITERATION ONE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46A79B3A-9424-E17B-094F-91FFEF208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"/>
    </mc:Choice>
    <mc:Fallback xmlns="">
      <p:transition spd="slow" advTm="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217950" y="226675"/>
            <a:ext cx="8343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There are 10 categorical attributes in our data that we encoded with the following encoders:</a:t>
            </a:r>
            <a:endParaRPr sz="15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435900" y="83690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174" name="Google Shape;174;p31"/>
          <p:cNvGraphicFramePr/>
          <p:nvPr/>
        </p:nvGraphicFramePr>
        <p:xfrm>
          <a:off x="322550" y="836900"/>
          <a:ext cx="7239000" cy="4190910"/>
        </p:xfrm>
        <a:graphic>
          <a:graphicData uri="http://schemas.openxmlformats.org/drawingml/2006/table">
            <a:tbl>
              <a:tblPr>
                <a:noFill/>
                <a:tableStyleId>{D825D4B1-4385-4AE5-A239-8302F062E686}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Attribute</a:t>
                      </a:r>
                      <a:endParaRPr sz="13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Encoder</a:t>
                      </a:r>
                      <a:endParaRPr sz="1300"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Make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 Encoder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Model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 Encoder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Fuel Type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 Encoder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Body Type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 Encoder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Vehicle Type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Frequency Encoder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Transmission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Frequency Encoder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Drivetrain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Frequency Encoder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Seller Name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 Encoder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City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 Encoder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Province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Frequency Encoder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7944A3D9-B3AA-7BFA-B649-14A7DB81F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7B25502-D6D3-ACC1-0C59-F83D61EB35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37440" y="1435320"/>
              <a:ext cx="1038600" cy="3507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7B25502-D6D3-ACC1-0C59-F83D61EB3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8080" y="1425960"/>
                <a:ext cx="1057320" cy="352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08"/>
    </mc:Choice>
    <mc:Fallback xmlns="">
      <p:transition spd="slow" advTm="50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217950" y="226675"/>
            <a:ext cx="8343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Result of Data Encoding</a:t>
            </a:r>
            <a:endParaRPr sz="15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435900" y="83690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41525"/>
            <a:ext cx="8839199" cy="3431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B17DCB-DDFB-A9FA-15BE-8E27AE2389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68320" y="1126800"/>
              <a:ext cx="1491840" cy="57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B17DCB-DDFB-A9FA-15BE-8E27AE2389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8960" y="1117440"/>
                <a:ext cx="1510560" cy="7596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FFCC27C-4646-5ACA-641D-B43D3CDFB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5"/>
    </mc:Choice>
    <mc:Fallback xmlns="">
      <p:transition spd="slow" advTm="6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217950" y="226675"/>
            <a:ext cx="8343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Data Scaling</a:t>
            </a:r>
            <a:endParaRPr sz="155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435900" y="83690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65650" y="649975"/>
            <a:ext cx="8142300" cy="4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We explored all the data scaling methods discussed in class, namely: 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MinMax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MaxAbs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Robust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Quantile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normalization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 We also explored the 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transformation.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We then decided to drop the 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MinMax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because it gives the same results as 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MaxAbs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We also dropped 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Z-Score normalizer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because it rescales the data to a unit norm, independent of the distribution of the data. We want to preserve the distribution of the data, since a handful of attributes are not normally distributed.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Lastly, we dropped 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LogFunction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transformer because it does not preserve the shape of the original distribution.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5BDFC2-A46F-26AF-92AE-1681751255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0480" y="1252800"/>
              <a:ext cx="4858560" cy="324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5BDFC2-A46F-26AF-92AE-1681751255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1120" y="1243440"/>
                <a:ext cx="4877280" cy="32677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5C9E8AA-4758-590D-22F7-D25E85B16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09"/>
    </mc:Choice>
    <mc:Fallback xmlns="">
      <p:transition spd="slow" advTm="43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435900" y="83690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3075" y="157825"/>
            <a:ext cx="5442950" cy="482784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A5F792-7A95-F657-70F8-9547766C05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67960" y="358920"/>
              <a:ext cx="214200" cy="4457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A5F792-7A95-F657-70F8-9547766C05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8600" y="349560"/>
                <a:ext cx="232920" cy="44762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596EC56-2609-799D-7984-1327660144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10"/>
    </mc:Choice>
    <mc:Fallback xmlns="">
      <p:transition spd="slow" advTm="17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Model Training &amp; Testing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4C6697C-4BD6-B57E-565B-E569AAC6E1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"/>
    </mc:Choice>
    <mc:Fallback xmlns="">
      <p:transition spd="slow" advTm="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/>
        </p:nvSpPr>
        <p:spPr>
          <a:xfrm>
            <a:off x="435900" y="83690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6300" y="152400"/>
            <a:ext cx="439718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 txBox="1"/>
          <p:nvPr/>
        </p:nvSpPr>
        <p:spPr>
          <a:xfrm>
            <a:off x="287400" y="1115875"/>
            <a:ext cx="40365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We trained using 3 different Regression Algorithms (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LinearRegression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KNRegressor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RandomForest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 models) on each of our selected scaling techniques.</a:t>
            </a:r>
            <a:endParaRPr sz="15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For the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 attribute, the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KNRegressor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 combined with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RobustScaler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 gave the optimal performance</a:t>
            </a:r>
            <a:endParaRPr sz="155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F6D2BC4B-AC39-4032-E53F-5A5C1C283A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E7014E6-B197-6497-C6D2-A10F884EE6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26880" y="1133280"/>
              <a:ext cx="2297160" cy="3210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E7014E6-B197-6497-C6D2-A10F884EE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17520" y="1123920"/>
                <a:ext cx="2315880" cy="322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45"/>
    </mc:Choice>
    <mc:Fallback xmlns="">
      <p:transition spd="slow" advTm="46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/>
        </p:nvSpPr>
        <p:spPr>
          <a:xfrm>
            <a:off x="435900" y="83690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6300" y="152400"/>
            <a:ext cx="439718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/>
          <p:nvPr/>
        </p:nvSpPr>
        <p:spPr>
          <a:xfrm>
            <a:off x="91025" y="1882950"/>
            <a:ext cx="3983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With the </a:t>
            </a:r>
            <a:r>
              <a:rPr lang="en" sz="15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engine_size</a:t>
            </a: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attribute, it’s also clear that </a:t>
            </a:r>
            <a:r>
              <a:rPr lang="en" sz="15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KNRegressor</a:t>
            </a: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combined with </a:t>
            </a:r>
            <a:r>
              <a:rPr lang="en" sz="15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Robust Scaler</a:t>
            </a: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gives us the best performance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B16A08-572E-1905-AC61-9E668457A0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50040" y="1504800"/>
              <a:ext cx="2441880" cy="2707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B16A08-572E-1905-AC61-9E668457A0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0680" y="1495440"/>
                <a:ext cx="2460600" cy="272592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79C8DA4D-687F-E1CF-8513-557C962A3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40"/>
    </mc:Choice>
    <mc:Fallback xmlns="">
      <p:transition spd="slow" advTm="37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Predicting Missing Values and Outliers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9" name="Google Shape;219;p38"/>
          <p:cNvCxnSpPr/>
          <p:nvPr/>
        </p:nvCxnSpPr>
        <p:spPr>
          <a:xfrm>
            <a:off x="512700" y="2654700"/>
            <a:ext cx="811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87AB2FA-9EFE-21AA-CECC-4EB4832936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"/>
    </mc:Choice>
    <mc:Fallback xmlns="">
      <p:transition spd="slow" advTm="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/>
        </p:nvSpPr>
        <p:spPr>
          <a:xfrm>
            <a:off x="308050" y="177750"/>
            <a:ext cx="3984000" cy="3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ts val="1550"/>
              <a:buFont typeface="Courier New"/>
              <a:buChar char="-"/>
            </a:pP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using our best model,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KNRegressor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, combined with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Robust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Scaler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, we predicted our missing and outlier values for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55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ts val="1550"/>
              <a:buFont typeface="Courier New"/>
              <a:buChar char="-"/>
            </a:pP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 also calculated the relative error between the baseline (estimated missing and outlier values) and the forecasted values</a:t>
            </a:r>
            <a:endParaRPr sz="15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4025" y="177750"/>
            <a:ext cx="4430650" cy="226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4025" y="2571750"/>
            <a:ext cx="4430650" cy="23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34165325-4FDC-20A7-0F29-CC902B04EB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00725A7-527F-A01D-3799-DC87E01B8B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1480" y="1901160"/>
              <a:ext cx="8408160" cy="2021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00725A7-527F-A01D-3799-DC87E01B8B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2120" y="1891800"/>
                <a:ext cx="8426880" cy="204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52"/>
    </mc:Choice>
    <mc:Fallback xmlns="">
      <p:transition spd="slow" advTm="47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Predicting Missing Values and Outliers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Engine Size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32" name="Google Shape;232;p40"/>
          <p:cNvCxnSpPr/>
          <p:nvPr/>
        </p:nvCxnSpPr>
        <p:spPr>
          <a:xfrm>
            <a:off x="512700" y="2654700"/>
            <a:ext cx="811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665ECC0D-04F4-327C-65C0-6D32475FB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"/>
    </mc:Choice>
    <mc:Fallback xmlns="">
      <p:transition spd="slow" advTm="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3850" y="142750"/>
            <a:ext cx="8674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urier New"/>
                <a:ea typeface="Courier New"/>
                <a:cs typeface="Courier New"/>
                <a:sym typeface="Courier New"/>
              </a:rPr>
              <a:t>Brief Description of the dataset</a:t>
            </a:r>
            <a:endParaRPr sz="3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53900" y="1149475"/>
            <a:ext cx="8534100" cy="3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7025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550"/>
              <a:buFont typeface="Courier New"/>
              <a:buChar char="●"/>
            </a:pPr>
            <a:r>
              <a:rPr lang="en" sz="1550">
                <a:solidFill>
                  <a:srgbClr val="D4D4D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Automotive dataset from MarketCheck spanning 8 years of inventory in Canada</a:t>
            </a:r>
            <a:endParaRPr sz="1550">
              <a:solidFill>
                <a:srgbClr val="D4D4D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7025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550"/>
              <a:buFont typeface="Courier New"/>
              <a:buChar char="●"/>
            </a:pPr>
            <a:r>
              <a:rPr lang="en" sz="1550">
                <a:solidFill>
                  <a:srgbClr val="D4D4D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From [</a:t>
            </a:r>
            <a:r>
              <a:rPr lang="en" sz="1550" u="sng">
                <a:solidFill>
                  <a:schemeClr val="hlink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Kaggle link</a:t>
            </a:r>
            <a:r>
              <a:rPr lang="en" sz="1550">
                <a:solidFill>
                  <a:srgbClr val="D4D4D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], it was updated a year ago, so we can reasonably expect 2021 to be the upper limit for the year of car manufacture</a:t>
            </a:r>
            <a:endParaRPr sz="1550">
              <a:solidFill>
                <a:srgbClr val="D4D4D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7025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550"/>
              <a:buFont typeface="Courier New"/>
              <a:buChar char="●"/>
            </a:pPr>
            <a:r>
              <a:rPr lang="en" sz="1550">
                <a:solidFill>
                  <a:srgbClr val="D4D4D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Comprises some expected attributes such as the price, make, mileage and manufacturing year of the car</a:t>
            </a:r>
            <a:endParaRPr sz="1550">
              <a:solidFill>
                <a:srgbClr val="D4D4D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7025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550"/>
              <a:buFont typeface="Courier New"/>
              <a:buChar char="●"/>
            </a:pPr>
            <a:r>
              <a:rPr lang="en" sz="1550">
                <a:solidFill>
                  <a:srgbClr val="D4D4D4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It also includes more specific attributes such as the fuel type, the engine size, the (corporate) dealer name and site of activity (zip and province).</a:t>
            </a:r>
            <a:endParaRPr sz="1550">
              <a:solidFill>
                <a:srgbClr val="D4D4D4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300"/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CEEE8E37-2693-1FC0-585A-E572F5B7CE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30"/>
    </mc:Choice>
    <mc:Fallback xmlns="">
      <p:transition spd="slow" advTm="46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/>
        </p:nvSpPr>
        <p:spPr>
          <a:xfrm>
            <a:off x="435900" y="83690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38" name="Google Shape;23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325" y="142850"/>
            <a:ext cx="4318499" cy="25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688" y="2784350"/>
            <a:ext cx="4279774" cy="23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167350" y="142850"/>
            <a:ext cx="39840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ts val="1550"/>
              <a:buFont typeface="Courier New"/>
              <a:buChar char="-"/>
            </a:pP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as with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, we used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KNRegressor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 with the </a:t>
            </a:r>
            <a:r>
              <a:rPr lang="en" sz="1550" b="1">
                <a:latin typeface="Courier New"/>
                <a:ea typeface="Courier New"/>
                <a:cs typeface="Courier New"/>
                <a:sym typeface="Courier New"/>
              </a:rPr>
              <a:t>RobustScaler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 to forecast missing and outlier </a:t>
            </a:r>
            <a:r>
              <a:rPr lang="en" sz="155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engine_size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 values</a:t>
            </a:r>
            <a:endParaRPr sz="155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ts val="1550"/>
              <a:buFont typeface="Courier New"/>
              <a:buChar char="-"/>
            </a:pP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1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 also calculated the relative error between the baseline and the forecasted values</a:t>
            </a:r>
            <a:endParaRPr sz="15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6486816-FE02-D875-6110-B85AD510C1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D63EF6-3C02-9051-B5E2-F4AAB7F092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5280" y="2341800"/>
              <a:ext cx="7885800" cy="850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D63EF6-3C02-9051-B5E2-F4AAB7F092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5920" y="2332440"/>
                <a:ext cx="7904520" cy="86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35"/>
    </mc:Choice>
    <mc:Fallback xmlns="">
      <p:transition spd="slow" advTm="16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Supervised Learning Problem Design &amp; Experimentation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250F200-0A5B-0DDD-FCC9-04FA446444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"/>
    </mc:Choice>
    <mc:Fallback xmlns="">
      <p:transition spd="slow" advTm="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/>
        </p:nvSpPr>
        <p:spPr>
          <a:xfrm>
            <a:off x="229350" y="793350"/>
            <a:ext cx="8685300" cy="5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7025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ourier New"/>
              <a:buChar char="●"/>
            </a:pPr>
            <a:r>
              <a:rPr lang="en" sz="15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From the get-go, we included attributes that might not be correlated with the attributes we are forecasting</a:t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7025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ourier New"/>
              <a:buChar char="●"/>
            </a:pPr>
            <a:r>
              <a:rPr lang="en" sz="15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 a bid to improve our model’s performance, we performed some rudimentary feature selection strategies using </a:t>
            </a:r>
            <a:r>
              <a:rPr lang="en" sz="155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*f_regression*</a:t>
            </a:r>
            <a:r>
              <a:rPr lang="en" sz="15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" sz="155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*mutual_info_regression*</a:t>
            </a:r>
            <a:r>
              <a:rPr lang="en" sz="15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to determine which attributes contribute most to the attributes we are trying to forecast</a:t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7025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We also performed hyperparameter-tuning on our best model, KNeighborsRegressor, by running a Grid-Search to determine the best combination of parameters to use</a:t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308883-E7AB-8759-C26B-05FE415981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1800" y="1171080"/>
              <a:ext cx="6985800" cy="3500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308883-E7AB-8759-C26B-05FE415981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440" y="1161720"/>
                <a:ext cx="7004520" cy="35193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2974FC7-B846-586C-A64D-78D61B2F0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06"/>
    </mc:Choice>
    <mc:Fallback xmlns="">
      <p:transition spd="slow" advTm="62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urier New"/>
                <a:ea typeface="Courier New"/>
                <a:cs typeface="Courier New"/>
                <a:sym typeface="Courier New"/>
              </a:rPr>
              <a:t>Feature Selection and HyperParameter Tuning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56" name="Google Shape;256;p44"/>
          <p:cNvCxnSpPr>
            <a:stCxn id="255" idx="1"/>
            <a:endCxn id="255" idx="3"/>
          </p:cNvCxnSpPr>
          <p:nvPr/>
        </p:nvCxnSpPr>
        <p:spPr>
          <a:xfrm>
            <a:off x="512700" y="2654700"/>
            <a:ext cx="811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2F92F38-64EB-09D3-7B8D-2DDEA13F3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"/>
    </mc:Choice>
    <mc:Fallback xmlns="">
      <p:transition spd="slow" advTm="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/>
        </p:nvSpPr>
        <p:spPr>
          <a:xfrm>
            <a:off x="99050" y="392300"/>
            <a:ext cx="4027500" cy="3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As observed, the following attributes contribute substantially more to the </a:t>
            </a: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price 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than all other attributes: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miles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make_LE		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model_LE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body_type_LE 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vehicle_type_FE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drivetrain_FE</a:t>
            </a:r>
            <a:endParaRPr dirty="0"/>
          </a:p>
        </p:txBody>
      </p:sp>
      <p:sp>
        <p:nvSpPr>
          <p:cNvPr id="262" name="Google Shape;262;p45"/>
          <p:cNvSpPr txBox="1"/>
          <p:nvPr/>
        </p:nvSpPr>
        <p:spPr>
          <a:xfrm>
            <a:off x="99050" y="4235800"/>
            <a:ext cx="8122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As such, we trained our model solely on these attributes and report whether or not there is an improvement in the predictive performance.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6550" y="392300"/>
            <a:ext cx="4872051" cy="35918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AF11AC-1DB3-0B5B-D6F8-70B0400884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1480" y="554040"/>
              <a:ext cx="7180920" cy="3594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AF11AC-1DB3-0B5B-D6F8-70B0400884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2120" y="544680"/>
                <a:ext cx="7199640" cy="36136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D6905AE-F872-B3D8-09A0-377152A126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28"/>
    </mc:Choice>
    <mc:Fallback xmlns="">
      <p:transition spd="slow" advTm="49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/>
        </p:nvSpPr>
        <p:spPr>
          <a:xfrm>
            <a:off x="4463500" y="2114150"/>
            <a:ext cx="4680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46"/>
          <p:cNvSpPr txBox="1"/>
          <p:nvPr/>
        </p:nvSpPr>
        <p:spPr>
          <a:xfrm>
            <a:off x="433975" y="223025"/>
            <a:ext cx="30693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Instance of Grid-Search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Best Params: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'metric': 'manhattan', 'n_neighbors': 19, 'weights': 'distance'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D4D4D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the result of our Grid-Search and selecting the relevant attributes to predict 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we realised that the performance of our model increased from about 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66%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to about 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70% on average*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087" y="3444225"/>
            <a:ext cx="2705424" cy="16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3500" y="0"/>
            <a:ext cx="4680601" cy="33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2083C65-5E22-D238-892B-608496702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54CEBC-C931-BE6F-E66C-3C5F052FD8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1480" y="1492200"/>
              <a:ext cx="2586960" cy="2556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54CEBC-C931-BE6F-E66C-3C5F052FD8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2120" y="1482840"/>
                <a:ext cx="2605680" cy="257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98"/>
    </mc:Choice>
    <mc:Fallback xmlns="">
      <p:transition spd="slow" advTm="47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urier New"/>
                <a:ea typeface="Courier New"/>
                <a:cs typeface="Courier New"/>
                <a:sym typeface="Courier New"/>
              </a:rPr>
              <a:t>Re-predicting missing and outlier values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7" name="Google Shape;277;p47"/>
          <p:cNvCxnSpPr>
            <a:stCxn id="276" idx="1"/>
            <a:endCxn id="276" idx="3"/>
          </p:cNvCxnSpPr>
          <p:nvPr/>
        </p:nvCxnSpPr>
        <p:spPr>
          <a:xfrm>
            <a:off x="512700" y="2654700"/>
            <a:ext cx="811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7F990A8-AB74-85FF-06BE-34F195CA9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"/>
    </mc:Choice>
    <mc:Fallback xmlns="">
      <p:transition spd="slow" advTm="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/>
        </p:nvSpPr>
        <p:spPr>
          <a:xfrm>
            <a:off x="4463500" y="2114150"/>
            <a:ext cx="4680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3" name="Google Shape;2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500" y="1320025"/>
            <a:ext cx="8489052" cy="372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488" y="311725"/>
            <a:ext cx="8489050" cy="6927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63DE89-F07F-A254-CB2A-507DD04E53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82160" y="963360"/>
              <a:ext cx="3600000" cy="379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63DE89-F07F-A254-CB2A-507DD04E53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2800" y="954000"/>
                <a:ext cx="3618720" cy="3808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D8DA8C9-C90A-C4E5-E369-30D92BB94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54"/>
    </mc:Choice>
    <mc:Fallback xmlns="">
      <p:transition spd="slow" advTm="33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/>
        </p:nvSpPr>
        <p:spPr>
          <a:xfrm>
            <a:off x="4463500" y="2114150"/>
            <a:ext cx="4680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0" name="Google Shape;2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83450"/>
            <a:ext cx="8839199" cy="380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29650"/>
            <a:ext cx="8839200" cy="84008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5E6576-E40E-34D7-D01E-498D65AE8B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00440" y="887760"/>
              <a:ext cx="4449600" cy="31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5E6576-E40E-34D7-D01E-498D65AE8B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1080" y="878400"/>
                <a:ext cx="4468320" cy="50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766A6DB-2311-6791-C1FA-F1E371E99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4"/>
    </mc:Choice>
    <mc:Fallback xmlns="">
      <p:transition spd="slow" advTm="15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urier New"/>
                <a:ea typeface="Courier New"/>
                <a:cs typeface="Courier New"/>
                <a:sym typeface="Courier New"/>
              </a:rPr>
              <a:t>Feature Selection and HyperParameter Tuning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urier New"/>
                <a:ea typeface="Courier New"/>
                <a:cs typeface="Courier New"/>
                <a:sym typeface="Courier New"/>
              </a:rPr>
              <a:t>Engine Size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97" name="Google Shape;297;p50"/>
          <p:cNvCxnSpPr/>
          <p:nvPr/>
        </p:nvCxnSpPr>
        <p:spPr>
          <a:xfrm>
            <a:off x="512700" y="2654700"/>
            <a:ext cx="811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C65814-8086-5808-19C7-B7CB1072A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"/>
    </mc:Choice>
    <mc:Fallback xmlns="">
      <p:transition spd="slow" advTm="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Data Exploration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EE3E79B-4A8F-298E-C8F9-900789C76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"/>
    </mc:Choice>
    <mc:Fallback xmlns="">
      <p:transition spd="slow" advTm="1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/>
        </p:nvSpPr>
        <p:spPr>
          <a:xfrm>
            <a:off x="4463500" y="2114150"/>
            <a:ext cx="4680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51"/>
          <p:cNvSpPr txBox="1"/>
          <p:nvPr/>
        </p:nvSpPr>
        <p:spPr>
          <a:xfrm>
            <a:off x="99050" y="392300"/>
            <a:ext cx="4027500" cy="399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As observed, the following attributes contribute substantially more to the </a:t>
            </a: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engine_size </a:t>
            </a: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than all other attributes: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make_LE		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model_LE, 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fuel_type_LE 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body_type_LE 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vehicle_type_FE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transmission_FE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-"/>
            </a:pPr>
            <a:r>
              <a:rPr lang="en" b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drivetrain_FE</a:t>
            </a:r>
            <a:endParaRPr sz="900" dirty="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51"/>
          <p:cNvSpPr txBox="1"/>
          <p:nvPr/>
        </p:nvSpPr>
        <p:spPr>
          <a:xfrm>
            <a:off x="99050" y="4235800"/>
            <a:ext cx="8122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As such, we trained our model solely on these attributes and report whether or not there is an improvement in the predictive performance.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367179-D3B2-06A2-2B9B-121D80E03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pic>
        <p:nvPicPr>
          <p:cNvPr id="11" name="Picture 10" descr="Chart, histogram">
            <a:extLst>
              <a:ext uri="{FF2B5EF4-FFF2-40B4-BE49-F238E27FC236}">
                <a16:creationId xmlns:a16="http://schemas.microsoft.com/office/drawing/2014/main" id="{9F0573F1-9679-5F9F-EDE1-D44A40A1C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4932" y="327545"/>
            <a:ext cx="4920018" cy="2854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95"/>
    </mc:Choice>
    <mc:Fallback xmlns="">
      <p:transition spd="slow" advTm="25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/>
        </p:nvSpPr>
        <p:spPr>
          <a:xfrm>
            <a:off x="4463500" y="2114150"/>
            <a:ext cx="4680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p52"/>
          <p:cNvSpPr txBox="1"/>
          <p:nvPr/>
        </p:nvSpPr>
        <p:spPr>
          <a:xfrm>
            <a:off x="363475" y="160700"/>
            <a:ext cx="3069300" cy="4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Instance of Grid-Search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Best Params: 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'metric': 'euclidean', 'n_neighbors’: 19, 'weights': 'uniform'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D4D4D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the result of our Grid-Search and selecting the relevant attributes to predict </a:t>
            </a:r>
            <a:r>
              <a:rPr lang="en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engine size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we realised that the performance of our model increased from about </a:t>
            </a:r>
            <a:r>
              <a:rPr lang="en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35%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to about </a:t>
            </a:r>
            <a:r>
              <a:rPr lang="en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60% on average*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AF3101-7FD6-7BCD-033A-9F5746D146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9040" y="1378800"/>
              <a:ext cx="2127600" cy="2864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AF3101-7FD6-7BCD-033A-9F5746D146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9680" y="1369440"/>
                <a:ext cx="2146320" cy="28836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989830-35B5-A3E6-DDAA-0D3BF8AAD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5825" y="3093387"/>
            <a:ext cx="3272661" cy="1897713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045EFD4-766A-1A52-33E2-1EB6075394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6716" y="247785"/>
            <a:ext cx="4170880" cy="2633120"/>
          </a:xfrm>
          <a:prstGeom prst="rect">
            <a:avLst/>
          </a:prstGeom>
        </p:spPr>
      </p:pic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3DF7F8-6370-1675-04B5-698A951D8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98486" y="4455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04"/>
    </mc:Choice>
    <mc:Fallback xmlns="">
      <p:transition spd="slow" advTm="35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88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urier New"/>
                <a:ea typeface="Courier New"/>
                <a:cs typeface="Courier New"/>
                <a:sym typeface="Courier New"/>
              </a:rPr>
              <a:t>Re-predicting missing and outlier values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urier New"/>
                <a:ea typeface="Courier New"/>
                <a:cs typeface="Courier New"/>
                <a:sym typeface="Courier New"/>
              </a:rPr>
              <a:t>Engine Size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19" name="Google Shape;319;p53"/>
          <p:cNvCxnSpPr>
            <a:stCxn id="318" idx="1"/>
            <a:endCxn id="318" idx="3"/>
          </p:cNvCxnSpPr>
          <p:nvPr/>
        </p:nvCxnSpPr>
        <p:spPr>
          <a:xfrm>
            <a:off x="512700" y="2654700"/>
            <a:ext cx="811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5464280-3850-9E1A-38CF-810E415AF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"/>
    </mc:Choice>
    <mc:Fallback xmlns="">
      <p:transition spd="slow" advTm="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110979-8A89-D02A-5E7B-2E46623E6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288" y="210841"/>
            <a:ext cx="6723424" cy="657317"/>
          </a:xfrm>
          <a:prstGeom prst="rect">
            <a:avLst/>
          </a:prstGeom>
        </p:spPr>
      </p:pic>
      <p:pic>
        <p:nvPicPr>
          <p:cNvPr id="28" name="Picture 27" descr="Chart, box and whisker chart&#10;&#10;Description automatically generated">
            <a:extLst>
              <a:ext uri="{FF2B5EF4-FFF2-40B4-BE49-F238E27FC236}">
                <a16:creationId xmlns:a16="http://schemas.microsoft.com/office/drawing/2014/main" id="{69195D6B-775E-E6BD-968D-F24EC8EC8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10" y="1029684"/>
            <a:ext cx="7594979" cy="390297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149CFA7-C09B-B588-8F00-360E33EB1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0E8CAE-C818-C307-897F-1C737C6DE2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91480" y="786960"/>
              <a:ext cx="5380920" cy="3702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0E8CAE-C818-C307-897F-1C737C6DE2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2120" y="777600"/>
                <a:ext cx="5399640" cy="372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15"/>
    </mc:Choice>
    <mc:Fallback>
      <p:transition spd="slow" advTm="42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/>
        </p:nvSpPr>
        <p:spPr>
          <a:xfrm>
            <a:off x="4463500" y="2114150"/>
            <a:ext cx="4680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71FE1A2-5ED9-B008-6981-BE8F8E7477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7501346" y="4152997"/>
            <a:ext cx="2280474" cy="1285875"/>
          </a:xfrm>
          <a:prstGeom prst="rect">
            <a:avLst/>
          </a:prstGeom>
        </p:spPr>
      </p:pic>
      <p:pic>
        <p:nvPicPr>
          <p:cNvPr id="24" name="Picture 2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A0D027C-29A2-6460-FAAF-73B497822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197" y="1082597"/>
            <a:ext cx="7599075" cy="3905080"/>
          </a:xfrm>
          <a:prstGeom prst="rect">
            <a:avLst/>
          </a:prstGeom>
        </p:spPr>
      </p:pic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C8FBE2-A75F-9C03-5CBE-0B0A079EE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2653" y="169915"/>
            <a:ext cx="5858693" cy="6001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990D545-2DCD-26C1-A908-B030C66CB9EC}"/>
                  </a:ext>
                </a:extLst>
              </p14:cNvPr>
              <p14:cNvContentPartPr/>
              <p14:nvPr/>
            </p14:nvContentPartPr>
            <p14:xfrm>
              <a:off x="8785440" y="474048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990D545-2DCD-26C1-A908-B030C66CB9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76080" y="47311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3FDF72C-917C-DFB2-E74D-9636A2D1F6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22000" y="654840"/>
              <a:ext cx="3015000" cy="1857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3FDF72C-917C-DFB2-E74D-9636A2D1F6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2640" y="645480"/>
                <a:ext cx="3033720" cy="187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61"/>
    </mc:Choice>
    <mc:Fallback>
      <p:transition spd="slow" advTm="83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675"/>
            <a:ext cx="4403100" cy="2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2300" y="19675"/>
            <a:ext cx="4321224" cy="26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2300" y="2780988"/>
            <a:ext cx="4268300" cy="23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2780988"/>
            <a:ext cx="4403099" cy="23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1955143-3BE6-624F-7DC7-C8C61A812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47"/>
    </mc:Choice>
    <mc:Fallback xmlns="">
      <p:transition spd="slow" advTm="38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0" y="2679925"/>
            <a:ext cx="4408201" cy="24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0487" y="2679925"/>
            <a:ext cx="4623525" cy="24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0" y="66825"/>
            <a:ext cx="4365876" cy="254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8500" y="33400"/>
            <a:ext cx="4623526" cy="25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27C0851A-7821-69F0-2E57-D6DC11A105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215A568-4E03-AE46-D12D-27601ACE16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200" y="119520"/>
              <a:ext cx="5154480" cy="35953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215A568-4E03-AE46-D12D-27601ACE16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840" y="110160"/>
                <a:ext cx="5173200" cy="361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92"/>
    </mc:Choice>
    <mc:Fallback xmlns="">
      <p:transition spd="slow" advTm="19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50" y="69750"/>
            <a:ext cx="4395876" cy="238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563850"/>
            <a:ext cx="4319525" cy="234170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4794800" y="653850"/>
            <a:ext cx="4210800" cy="299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 dirty="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 we derived a new column, </a:t>
            </a:r>
            <a:r>
              <a:rPr lang="en" sz="1550" b="1" dirty="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550" dirty="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based off the manufacturing </a:t>
            </a:r>
            <a:r>
              <a:rPr lang="en" sz="1550" b="1" dirty="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year</a:t>
            </a:r>
            <a:r>
              <a:rPr lang="en" sz="1550" dirty="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which we use to prune off vehicles that fall outside a specific range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 dirty="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 dirty="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-US" sz="1550" dirty="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1550" dirty="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 are choosing to deal </a:t>
            </a:r>
            <a:r>
              <a:rPr lang="en" sz="1550" i="1" dirty="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only</a:t>
            </a:r>
            <a:r>
              <a:rPr lang="en" sz="1550" dirty="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with cars that were manufactured </a:t>
            </a:r>
            <a:r>
              <a:rPr lang="en" sz="1550" i="1" dirty="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more recently</a:t>
            </a:r>
            <a:endParaRPr sz="1550" dirty="0">
              <a:solidFill>
                <a:srgbClr val="D4D4D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6008E26-11E6-B92D-5F7E-2ED52B3311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9760" y="2442600"/>
              <a:ext cx="295920" cy="57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6008E26-11E6-B92D-5F7E-2ED52B3311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00400" y="2433240"/>
                <a:ext cx="314640" cy="759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F345830-6ABB-29C3-C46C-DFE4F95F9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44"/>
    </mc:Choice>
    <mc:Fallback xmlns="">
      <p:transition spd="slow" advTm="26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90250" y="95900"/>
            <a:ext cx="84804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urier New"/>
                <a:ea typeface="Courier New"/>
                <a:cs typeface="Courier New"/>
                <a:sym typeface="Courier New"/>
              </a:rPr>
              <a:t>Dropping Attributes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40000" y="1176900"/>
            <a:ext cx="8630700" cy="396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The following attributes were dropped from our dataframe and our justification for dropping them</a:t>
            </a:r>
            <a:endParaRPr sz="155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ts val="1550"/>
              <a:buFont typeface="Courier New"/>
              <a:buAutoNum type="arabicPeriod"/>
            </a:pPr>
            <a:r>
              <a:rPr lang="en" sz="1550" dirty="0">
                <a:latin typeface="Courier New"/>
                <a:ea typeface="Courier New"/>
                <a:cs typeface="Courier New"/>
                <a:sym typeface="Courier New"/>
              </a:rPr>
              <a:t>Stock Number</a:t>
            </a:r>
            <a:endParaRPr sz="15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Unique to each dealer's online inventory categorization system, and is not of a singular format; some are purely numeric in nature, while some are alphanumeric. As such, it is not extremely useful across diverse sources (dealers).</a:t>
            </a:r>
            <a:endParaRPr sz="1550" dirty="0">
              <a:solidFill>
                <a:schemeClr val="lt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30175" lvl="0" algn="l" rtl="0">
              <a:spcBef>
                <a:spcPts val="0"/>
              </a:spcBef>
              <a:spcAft>
                <a:spcPts val="0"/>
              </a:spcAft>
              <a:buSzPts val="1550"/>
            </a:pPr>
            <a:r>
              <a:rPr lang="en" sz="1550" dirty="0">
                <a:latin typeface="Courier New"/>
                <a:ea typeface="Courier New"/>
                <a:cs typeface="Courier New"/>
                <a:sym typeface="Courier New"/>
              </a:rPr>
              <a:t>2. Trim</a:t>
            </a:r>
            <a:endParaRPr sz="15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We decided to drop this attribute because of the sheer number of unique values it contains per </a:t>
            </a:r>
            <a:r>
              <a:rPr lang="en" sz="1550" b="1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7462FD0-7746-ABBC-B0BA-590EC99CB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17"/>
    </mc:Choice>
    <mc:Fallback xmlns="">
      <p:transition spd="slow" advTm="45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340000" y="130775"/>
            <a:ext cx="8630700" cy="444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latin typeface="Courier New"/>
                <a:ea typeface="Courier New"/>
                <a:cs typeface="Courier New"/>
                <a:sym typeface="Courier New"/>
              </a:rPr>
              <a:t>3. Engine Block</a:t>
            </a:r>
            <a:endParaRPr sz="15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The </a:t>
            </a:r>
            <a:r>
              <a:rPr lang="en" sz="1550" b="1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engine_block</a:t>
            </a: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code in the VIN differs across </a:t>
            </a:r>
            <a:r>
              <a:rPr lang="en" sz="1550" b="1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" sz="1550" b="1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. As such, it rapidly devolves into an arduous task in trying to retrieve an attribute that we do not view as useful to our goal(s).</a:t>
            </a:r>
            <a:endParaRPr sz="1550" dirty="0">
              <a:solidFill>
                <a:schemeClr val="lt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 dirty="0">
              <a:solidFill>
                <a:schemeClr val="lt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chemeClr val="dk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4. Street</a:t>
            </a:r>
            <a:endParaRPr sz="1550" dirty="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This attribute is being dropped in favour of 2 other geo-based attributes, </a:t>
            </a:r>
            <a:r>
              <a:rPr lang="en" sz="1550" b="1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" sz="1550" b="1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550" dirty="0">
              <a:solidFill>
                <a:schemeClr val="lt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>
                <a:latin typeface="Courier New"/>
                <a:ea typeface="Courier New"/>
                <a:cs typeface="Courier New"/>
                <a:sym typeface="Courier New"/>
              </a:rPr>
              <a:t>5. Zip</a:t>
            </a:r>
            <a:endParaRPr sz="155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This attribute is also being dropped in favour of 2 other geo-based attributes, </a:t>
            </a:r>
            <a:r>
              <a:rPr lang="en" sz="1550" b="1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" sz="1550" b="1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" sz="1550" dirty="0">
                <a:solidFill>
                  <a:schemeClr val="lt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550" dirty="0">
              <a:solidFill>
                <a:schemeClr val="lt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7AFE7FC3-BB88-67B2-6FCF-37FCD015E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37047" t="-55469" r="-137047" b="-55469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86"/>
    </mc:Choice>
    <mc:Fallback xmlns="">
      <p:transition spd="slow" advTm="42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1358</Words>
  <Application>Microsoft Office PowerPoint</Application>
  <PresentationFormat>On-screen Show (16:9)</PresentationFormat>
  <Paragraphs>157</Paragraphs>
  <Slides>44</Slides>
  <Notes>44</Notes>
  <HiddenSlides>0</HiddenSlides>
  <MMClips>45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Old Standard TT</vt:lpstr>
      <vt:lpstr>Arial</vt:lpstr>
      <vt:lpstr>Courier New</vt:lpstr>
      <vt:lpstr>Paperback</vt:lpstr>
      <vt:lpstr>Data Preparation Techniques Project Using Automotive data from MarketCheck</vt:lpstr>
      <vt:lpstr>ITERATION ONE</vt:lpstr>
      <vt:lpstr>Brief Description of the dataset</vt:lpstr>
      <vt:lpstr>Data Exploration</vt:lpstr>
      <vt:lpstr>PowerPoint Presentation</vt:lpstr>
      <vt:lpstr>PowerPoint Presentation</vt:lpstr>
      <vt:lpstr>PowerPoint Presentation</vt:lpstr>
      <vt:lpstr>Dropping Attributes</vt:lpstr>
      <vt:lpstr>PowerPoint Presentation</vt:lpstr>
      <vt:lpstr>Filling Missing Data &amp; Handling Outliers</vt:lpstr>
      <vt:lpstr>Missing Data</vt:lpstr>
      <vt:lpstr>Handling Outliers</vt:lpstr>
      <vt:lpstr>Final Clean Up</vt:lpstr>
      <vt:lpstr>PowerPoint Presentation</vt:lpstr>
      <vt:lpstr>Distribution of our attributes</vt:lpstr>
      <vt:lpstr>PowerPoint Presentation</vt:lpstr>
      <vt:lpstr>ITERATION TWO</vt:lpstr>
      <vt:lpstr>PowerPoint Presentation</vt:lpstr>
      <vt:lpstr>Feature Engineering(Encoding &amp; Data Scaling)</vt:lpstr>
      <vt:lpstr>PowerPoint Presentation</vt:lpstr>
      <vt:lpstr>PowerPoint Presentation</vt:lpstr>
      <vt:lpstr>PowerPoint Presentation</vt:lpstr>
      <vt:lpstr>PowerPoint Presentation</vt:lpstr>
      <vt:lpstr>Model Training &amp; Testing </vt:lpstr>
      <vt:lpstr>PowerPoint Presentation</vt:lpstr>
      <vt:lpstr>PowerPoint Presentation</vt:lpstr>
      <vt:lpstr>Predicting Missing Values and Outliers  Price</vt:lpstr>
      <vt:lpstr>PowerPoint Presentation</vt:lpstr>
      <vt:lpstr>Predicting Missing Values and Outliers  Engine Size</vt:lpstr>
      <vt:lpstr>PowerPoint Presentation</vt:lpstr>
      <vt:lpstr>Supervised Learning Problem Design &amp; Experimentation</vt:lpstr>
      <vt:lpstr>PowerPoint Presentation</vt:lpstr>
      <vt:lpstr>Feature Selection and HyperParameter Tuning  Price</vt:lpstr>
      <vt:lpstr>PowerPoint Presentation</vt:lpstr>
      <vt:lpstr>PowerPoint Presentation</vt:lpstr>
      <vt:lpstr>Re-predicting missing and outlier values  Price</vt:lpstr>
      <vt:lpstr>PowerPoint Presentation</vt:lpstr>
      <vt:lpstr>PowerPoint Presentation</vt:lpstr>
      <vt:lpstr>Feature Selection and HyperParameter Tuning  Engine Size</vt:lpstr>
      <vt:lpstr>PowerPoint Presentation</vt:lpstr>
      <vt:lpstr>PowerPoint Presentation</vt:lpstr>
      <vt:lpstr>Re-predicting missing and outlier values  Engine Size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Preparation Techniques Project Using Automotive data from MarketCheck</dc:title>
  <dc:creator>Oluwafunmiwo Sholola</dc:creator>
  <cp:lastModifiedBy>Oluwafunmiwo Judah Sholola</cp:lastModifiedBy>
  <cp:revision>4</cp:revision>
  <dcterms:modified xsi:type="dcterms:W3CDTF">2022-12-06T01:14:49Z</dcterms:modified>
</cp:coreProperties>
</file>